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7"/>
  </p:notesMasterIdLst>
  <p:handoutMasterIdLst>
    <p:handoutMasterId r:id="rId18"/>
  </p:handoutMasterIdLst>
  <p:sldIdLst>
    <p:sldId id="263" r:id="rId5"/>
    <p:sldId id="297" r:id="rId6"/>
    <p:sldId id="298" r:id="rId7"/>
    <p:sldId id="299" r:id="rId8"/>
    <p:sldId id="300" r:id="rId9"/>
    <p:sldId id="302" r:id="rId10"/>
    <p:sldId id="303" r:id="rId11"/>
    <p:sldId id="304" r:id="rId12"/>
    <p:sldId id="305" r:id="rId13"/>
    <p:sldId id="301" r:id="rId14"/>
    <p:sldId id="306" r:id="rId15"/>
    <p:sldId id="296"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äsentation" id="{D4FCB3B3-2F76-4BB5-8E9E-FB1C246458FA}">
          <p14:sldIdLst>
            <p14:sldId id="263"/>
            <p14:sldId id="297"/>
            <p14:sldId id="298"/>
            <p14:sldId id="299"/>
            <p14:sldId id="300"/>
            <p14:sldId id="302"/>
            <p14:sldId id="303"/>
            <p14:sldId id="304"/>
            <p14:sldId id="305"/>
            <p14:sldId id="301"/>
            <p14:sldId id="306"/>
            <p14:sldId id="296"/>
          </p14:sldIdLst>
        </p14:section>
        <p14:section name="Anhang" id="{4EDE7FD7-A736-42AD-9FCA-E9C2F811943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AFAFA"/>
    <a:srgbClr val="F3F1EF"/>
    <a:srgbClr val="45B1CB"/>
    <a:srgbClr val="2D899F"/>
    <a:srgbClr val="1F74AD"/>
    <a:srgbClr val="144D73"/>
    <a:srgbClr val="2C3E50"/>
    <a:srgbClr val="212E3C"/>
    <a:srgbClr val="1E5B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6081" autoAdjust="0"/>
  </p:normalViewPr>
  <p:slideViewPr>
    <p:cSldViewPr snapToGrid="0" snapToObjects="1" showGuides="1">
      <p:cViewPr>
        <p:scale>
          <a:sx n="104" d="100"/>
          <a:sy n="104" d="100"/>
        </p:scale>
        <p:origin x="1505" y="-364"/>
      </p:cViewPr>
      <p:guideLst/>
    </p:cSldViewPr>
  </p:slideViewPr>
  <p:outlineViewPr>
    <p:cViewPr>
      <p:scale>
        <a:sx n="33" d="100"/>
        <a:sy n="33" d="100"/>
      </p:scale>
      <p:origin x="0" y="-105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78" d="100"/>
          <a:sy n="78" d="100"/>
        </p:scale>
        <p:origin x="3108"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endParaRPr lang="de-DE" dirty="0"/>
          </a:p>
        </p:txBody>
      </p:sp>
      <p:sp>
        <p:nvSpPr>
          <p:cNvPr id="5" name="Foliennumm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t>‹#›</a:t>
            </a:fld>
            <a:endParaRPr lang="de-DE" dirty="0"/>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9:16:33.146"/>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1,'2'30,"2"1,1 0,2-1,1 0,19 47,8 34,-19-56,-7-29,-2-1,-1 1,-1 1,2 44,-5-42,7 42,-5-41,2 41,-6 723,0-775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9:16:33.940"/>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9:16:36.522"/>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1 0,'0'46,"-1"3,2 1,13 80,9-28,-10-52,8 69,-16-87,1-1,16 47,-14-54,-1 1,-1 0,-1 0,-1 1,0 26,-5 337,1-364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9:16:39.601"/>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1,'2'19,"0"-1,1 1,7 23,-2-13,5 28,-1 1,-4 1,3 96,-12 693,0-818,-10 50,6-49,-1 45,5-57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9:16:42.172"/>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0 1,'0'841,"0"-821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8T19:17:41.882"/>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43 34 0 0 0,'-5'-14'8069'0'0,"-11"17"-6543"0"0,-6 2 2313 0 0,30 1-2931 0 0,-1-4-789 0 0,0 1 1 0 0,0-1-1 0 0,1-1 1 0 0,-1 1-1 0 0,1-1 1 0 0,-1-1-1 0 0,8 1 1 0 0,1-1 79 0 0,25-5-66 0 0,-17 1 31 0 0,30-5 59 0 0,0 3-1 0 0,1 2 1 0 0,0 3 0 0 0,79 8 0 0 0,100 24 283 0 0,-226-30-469 0 0,21 3 96 0 0,1 0 1 0 0,0-2-1 0 0,-1-2 1 0 0,60-5 0 0 0,-65 0-39 0 0,0 2 0 0 0,1 0 0 0 0,-1 2 0 0 0,0 1 0 0 0,1 1 0 0 0,-1 0 0 0 0,27 7 0 0 0,-24-2-43 0 0,0-1 0 0 0,0-1 0 0 0,0-1 0 0 0,1-1 0 0 0,-1-2 0 0 0,37-4 0 0 0,-11 0 56 0 0,97 4 0 0 0,16 0 135 0 0,-122-4-201 0 0,-25 1 6 0 0,-1 1-1 0 0,1 1 0 0 0,32 3 1 0 0,1 1 180 0 0,-1-2-1 0 0,1-3 1 0 0,61-10 0 0 0,-87 9-151 0 0,-19 2-61 0 0,54-6 80 0 0,-1 2 1 0 0,104 5-1 0 0,-120 2-50 0 0,1-3 1 0 0,0-1-1 0 0,0-2 0 0 0,69-16 0 0 0,-96 17-35 0 0,1-1 9 0 0,-1 2 0 0 0,1 0 1 0 0,0 1-1 0 0,0 1 1 0 0,0 1-1 0 0,37 6 0 0 0,-19 4 19 0 0,-31-8-23 0 0,0-1 0 0 0,1-1 1 0 0,-1 1-1 0 0,1-1 0 0 0,-1 0 1 0 0,1-1-1 0 0,7 0 1 0 0,62 11 141 0 0,-31 2 65 0 0,-13-6-196 0 0,-25-5 33 0 0,26-2 113 0 0,79 0-73 0 0,-88 0-45 0 0,0-1 0 0 0,-1-1 0 0 0,32-7 0 0 0,-19 7-153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bwMode="gray">
          <a:xfrm>
            <a:off x="1125538" y="431800"/>
            <a:ext cx="4606925" cy="3454400"/>
          </a:xfrm>
          <a:prstGeom prst="rect">
            <a:avLst/>
          </a:prstGeom>
          <a:noFill/>
          <a:ln w="12700">
            <a:solidFill>
              <a:prstClr val="black"/>
            </a:solidFill>
            <a:miter lim="800000"/>
          </a:ln>
        </p:spPr>
        <p:txBody>
          <a:bodyPr vert="horz" lIns="0" tIns="0" rIns="0" bIns="0" rtlCol="0" anchor="ctr"/>
          <a:lstStyle/>
          <a:p>
            <a:endParaRPr lang="de-DE" noProof="0" dirty="0"/>
          </a:p>
        </p:txBody>
      </p:sp>
      <p:sp>
        <p:nvSpPr>
          <p:cNvPr id="5" name="Notizen"/>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200"/>
            </a:lvl1pPr>
          </a:lstStyle>
          <a:p>
            <a:endParaRPr lang="de-DE" noProof="0" dirty="0"/>
          </a:p>
        </p:txBody>
      </p:sp>
      <p:sp>
        <p:nvSpPr>
          <p:cNvPr id="7" name="Foliennumm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200"/>
            </a:lvl1pPr>
          </a:lstStyle>
          <a:p>
            <a:fld id="{92DA5471-CC57-402A-9527-36A1D012F698}" type="slidenum">
              <a:rPr lang="de-DE" noProof="0" smtClean="0"/>
              <a:t>‹#›</a:t>
            </a:fld>
            <a:endParaRPr lang="de-DE" noProof="0" dirty="0"/>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 Titel ohne Bild">
    <p:bg bwMode="gray">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4C192B0-715F-8C48-E81F-8C60D8AB064E}"/>
              </a:ext>
            </a:extLst>
          </p:cNvPr>
          <p:cNvSpPr>
            <a:spLocks noGrp="1"/>
          </p:cNvSpPr>
          <p:nvPr>
            <p:ph type="title" hasCustomPrompt="1"/>
          </p:nvPr>
        </p:nvSpPr>
        <p:spPr bwMode="gray">
          <a:xfrm>
            <a:off x="405000" y="1287553"/>
            <a:ext cx="8334000" cy="540000"/>
          </a:xfrm>
        </p:spPr>
        <p:txBody>
          <a:bodyPr/>
          <a:lstStyle>
            <a:lvl1pPr>
              <a:defRPr sz="3200" cap="all" spc="300" baseline="0"/>
            </a:lvl1pPr>
          </a:lstStyle>
          <a:p>
            <a:r>
              <a:rPr lang="de-DE" noProof="0" dirty="0"/>
              <a:t>Titel Ihrer Präsentation</a:t>
            </a:r>
          </a:p>
        </p:txBody>
      </p:sp>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4108361"/>
            <a:ext cx="9144000" cy="1067241"/>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cxnSp>
        <p:nvCxnSpPr>
          <p:cNvPr id="12" name="Straight Connector 8">
            <a:extLst>
              <a:ext uri="{FF2B5EF4-FFF2-40B4-BE49-F238E27FC236}">
                <a16:creationId xmlns:a16="http://schemas.microsoft.com/office/drawing/2014/main" id="{DD53894C-B9EA-D4A9-E715-09AFE608F831}"/>
              </a:ext>
            </a:extLst>
          </p:cNvPr>
          <p:cNvCxnSpPr>
            <a:cxnSpLocks/>
          </p:cNvCxnSpPr>
          <p:nvPr userDrawn="1"/>
        </p:nvCxnSpPr>
        <p:spPr bwMode="gray">
          <a:xfrm>
            <a:off x="405000" y="2410487"/>
            <a:ext cx="424878"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ubtitle">
            <a:extLst>
              <a:ext uri="{FF2B5EF4-FFF2-40B4-BE49-F238E27FC236}">
                <a16:creationId xmlns:a16="http://schemas.microsoft.com/office/drawing/2014/main" id="{3ED46DDB-747F-6754-93A4-B23B4E6422E9}"/>
              </a:ext>
            </a:extLst>
          </p:cNvPr>
          <p:cNvSpPr>
            <a:spLocks noGrp="1"/>
          </p:cNvSpPr>
          <p:nvPr>
            <p:ph type="body" sz="quarter" idx="13" hasCustomPrompt="1"/>
          </p:nvPr>
        </p:nvSpPr>
        <p:spPr bwMode="gray">
          <a:xfrm>
            <a:off x="405000" y="1842110"/>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6" name="Textplatzhalter 5">
            <a:extLst>
              <a:ext uri="{FF2B5EF4-FFF2-40B4-BE49-F238E27FC236}">
                <a16:creationId xmlns:a16="http://schemas.microsoft.com/office/drawing/2014/main" id="{A46503FB-A4BF-4177-CEAC-CC638F1E0BAF}"/>
              </a:ext>
            </a:extLst>
          </p:cNvPr>
          <p:cNvSpPr>
            <a:spLocks noGrp="1"/>
          </p:cNvSpPr>
          <p:nvPr>
            <p:ph type="body" sz="quarter" idx="14" hasCustomPrompt="1"/>
          </p:nvPr>
        </p:nvSpPr>
        <p:spPr bwMode="gray">
          <a:xfrm>
            <a:off x="405398" y="2634761"/>
            <a:ext cx="8333204" cy="216000"/>
          </a:xfrm>
        </p:spPr>
        <p:txBody>
          <a:bodyPr/>
          <a:lstStyle>
            <a:lvl1pPr marL="0" indent="0">
              <a:lnSpc>
                <a:spcPct val="90000"/>
              </a:lnSpc>
              <a:buNone/>
              <a:defRPr/>
            </a:lvl1pPr>
          </a:lstStyle>
          <a:p>
            <a:pPr lvl="0"/>
            <a:r>
              <a:rPr lang="de-DE" dirty="0"/>
              <a:t>Optionaler Text</a:t>
            </a:r>
          </a:p>
        </p:txBody>
      </p:sp>
      <p:sp>
        <p:nvSpPr>
          <p:cNvPr id="2" name="Textplatzhalter 5">
            <a:extLst>
              <a:ext uri="{FF2B5EF4-FFF2-40B4-BE49-F238E27FC236}">
                <a16:creationId xmlns:a16="http://schemas.microsoft.com/office/drawing/2014/main" id="{CF55D6DB-9E2D-68EE-92BB-2F8F475AF1A5}"/>
              </a:ext>
            </a:extLst>
          </p:cNvPr>
          <p:cNvSpPr>
            <a:spLocks noGrp="1"/>
          </p:cNvSpPr>
          <p:nvPr>
            <p:ph type="body" sz="quarter" idx="15" hasCustomPrompt="1"/>
          </p:nvPr>
        </p:nvSpPr>
        <p:spPr bwMode="gray">
          <a:xfrm>
            <a:off x="405398" y="2900799"/>
            <a:ext cx="8333204" cy="216000"/>
          </a:xfrm>
        </p:spPr>
        <p:txBody>
          <a:bodyPr/>
          <a:lstStyle>
            <a:lvl1pPr marL="0" indent="0">
              <a:lnSpc>
                <a:spcPct val="90000"/>
              </a:lnSpc>
              <a:buNone/>
              <a:defRPr/>
            </a:lvl1pPr>
          </a:lstStyle>
          <a:p>
            <a:pPr lvl="0"/>
            <a:r>
              <a:rPr lang="de-DE" dirty="0"/>
              <a:t>Optionaler Text</a:t>
            </a:r>
          </a:p>
        </p:txBody>
      </p:sp>
      <p:pic>
        <p:nvPicPr>
          <p:cNvPr id="5" name="Grafik 4">
            <a:extLst>
              <a:ext uri="{FF2B5EF4-FFF2-40B4-BE49-F238E27FC236}">
                <a16:creationId xmlns:a16="http://schemas.microsoft.com/office/drawing/2014/main" id="{25115AC9-C40D-2138-691D-38A5F71D39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69" r="-343"/>
          <a:stretch/>
        </p:blipFill>
        <p:spPr bwMode="gray">
          <a:xfrm>
            <a:off x="6849872" y="431999"/>
            <a:ext cx="1912720" cy="306940"/>
          </a:xfrm>
          <a:prstGeom prst="rect">
            <a:avLst/>
          </a:prstGeom>
        </p:spPr>
      </p:pic>
    </p:spTree>
    <p:extLst>
      <p:ext uri="{BB962C8B-B14F-4D97-AF65-F5344CB8AC3E}">
        <p14:creationId xmlns:p14="http://schemas.microsoft.com/office/powerpoint/2010/main" val="355240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Spalten Inhalt">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4A3B1C5C-993D-493A-9D5D-446191A090B3}"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2646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3249000" y="1728000"/>
            <a:ext cx="2646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5">
            <a:extLst>
              <a:ext uri="{FF2B5EF4-FFF2-40B4-BE49-F238E27FC236}">
                <a16:creationId xmlns:a16="http://schemas.microsoft.com/office/drawing/2014/main" id="{09D5253A-D565-7F8D-FD2E-AC147E93B844}"/>
              </a:ext>
            </a:extLst>
          </p:cNvPr>
          <p:cNvSpPr>
            <a:spLocks noGrp="1"/>
          </p:cNvSpPr>
          <p:nvPr>
            <p:ph sz="quarter" idx="19"/>
          </p:nvPr>
        </p:nvSpPr>
        <p:spPr bwMode="gray">
          <a:xfrm>
            <a:off x="6093000" y="1728000"/>
            <a:ext cx="2646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5">
            <a:extLst>
              <a:ext uri="{FF2B5EF4-FFF2-40B4-BE49-F238E27FC236}">
                <a16:creationId xmlns:a16="http://schemas.microsoft.com/office/drawing/2014/main" id="{76660D08-8E54-FBFD-4E85-8BE84FA93DBB}"/>
              </a:ext>
            </a:extLst>
          </p:cNvPr>
          <p:cNvSpPr>
            <a:spLocks noGrp="1"/>
          </p:cNvSpPr>
          <p:nvPr>
            <p:ph type="body" sz="quarter" idx="20"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11" name="Titel 10">
            <a:extLst>
              <a:ext uri="{FF2B5EF4-FFF2-40B4-BE49-F238E27FC236}">
                <a16:creationId xmlns:a16="http://schemas.microsoft.com/office/drawing/2014/main" id="{F6704622-3633-DCEF-1AB8-368328F6FD39}"/>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157755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Spalten Inhalt 1/3">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F9EEC782-6611-4E6C-9AA6-3701503CE854}"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5490001"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6093000" y="1728000"/>
            <a:ext cx="2646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5">
            <a:extLst>
              <a:ext uri="{FF2B5EF4-FFF2-40B4-BE49-F238E27FC236}">
                <a16:creationId xmlns:a16="http://schemas.microsoft.com/office/drawing/2014/main" id="{76660D08-8E54-FBFD-4E85-8BE84FA93DBB}"/>
              </a:ext>
            </a:extLst>
          </p:cNvPr>
          <p:cNvSpPr>
            <a:spLocks noGrp="1"/>
          </p:cNvSpPr>
          <p:nvPr>
            <p:ph type="body" sz="quarter" idx="20"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11" name="Titel 10">
            <a:extLst>
              <a:ext uri="{FF2B5EF4-FFF2-40B4-BE49-F238E27FC236}">
                <a16:creationId xmlns:a16="http://schemas.microsoft.com/office/drawing/2014/main" id="{C42605CE-49BE-8277-AA0F-5DDDB9E4539E}"/>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209734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Spalten/2 Zeilen Inhalt ">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991D4034-D310-43AE-9C76-03334AF77C77}"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4050000" cy="23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4689000" y="1728000"/>
            <a:ext cx="4050000" cy="23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5">
            <a:extLst>
              <a:ext uri="{FF2B5EF4-FFF2-40B4-BE49-F238E27FC236}">
                <a16:creationId xmlns:a16="http://schemas.microsoft.com/office/drawing/2014/main" id="{099263C8-394F-8B8B-EAFA-25F69C3E4509}"/>
              </a:ext>
            </a:extLst>
          </p:cNvPr>
          <p:cNvSpPr>
            <a:spLocks noGrp="1"/>
          </p:cNvSpPr>
          <p:nvPr>
            <p:ph type="body" sz="quarter" idx="19"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10" name="Inhaltsplatzhalter 5">
            <a:extLst>
              <a:ext uri="{FF2B5EF4-FFF2-40B4-BE49-F238E27FC236}">
                <a16:creationId xmlns:a16="http://schemas.microsoft.com/office/drawing/2014/main" id="{1829BD12-AEEB-27EA-6591-86E13871D9B0}"/>
              </a:ext>
            </a:extLst>
          </p:cNvPr>
          <p:cNvSpPr>
            <a:spLocks noGrp="1"/>
          </p:cNvSpPr>
          <p:nvPr>
            <p:ph sz="quarter" idx="21"/>
          </p:nvPr>
        </p:nvSpPr>
        <p:spPr bwMode="gray">
          <a:xfrm>
            <a:off x="405000" y="4346076"/>
            <a:ext cx="4050000" cy="1521925"/>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lvl1pPr algn="ctr">
              <a:defRPr/>
            </a:lvl1pPr>
            <a:lvl2pPr algn="ctr">
              <a:defRPr/>
            </a:lvl2pPr>
            <a:lvl3pPr algn="ctr">
              <a:defRPr/>
            </a:lvl3pPr>
            <a:lvl4pPr algn="ctr">
              <a:defRPr/>
            </a:lvl4pPr>
            <a:lvl5pPr algn="ct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5">
            <a:extLst>
              <a:ext uri="{FF2B5EF4-FFF2-40B4-BE49-F238E27FC236}">
                <a16:creationId xmlns:a16="http://schemas.microsoft.com/office/drawing/2014/main" id="{5A407BCC-BE92-C697-C914-2586840781D0}"/>
              </a:ext>
            </a:extLst>
          </p:cNvPr>
          <p:cNvSpPr>
            <a:spLocks noGrp="1"/>
          </p:cNvSpPr>
          <p:nvPr>
            <p:ph sz="quarter" idx="22"/>
          </p:nvPr>
        </p:nvSpPr>
        <p:spPr bwMode="gray">
          <a:xfrm>
            <a:off x="4689000" y="4346076"/>
            <a:ext cx="4050000" cy="1521925"/>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lvl1pPr algn="ctr">
              <a:defRPr/>
            </a:lvl1pPr>
            <a:lvl2pPr algn="ctr">
              <a:defRPr/>
            </a:lvl2pPr>
            <a:lvl3pPr algn="ctr">
              <a:defRPr/>
            </a:lvl3pPr>
            <a:lvl4pPr algn="ctr">
              <a:defRPr/>
            </a:lvl4pPr>
            <a:lvl5pPr algn="ct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itel 11">
            <a:extLst>
              <a:ext uri="{FF2B5EF4-FFF2-40B4-BE49-F238E27FC236}">
                <a16:creationId xmlns:a16="http://schemas.microsoft.com/office/drawing/2014/main" id="{DD5AA098-077A-FC1F-E4C1-4E1DDEA8F9CB}"/>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23412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Inhalt + Bild">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ADB34B08-CCFC-49FC-9868-A59BB149E22C}"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4999" y="6020548"/>
            <a:ext cx="8334001" cy="288000"/>
          </a:xfrm>
        </p:spPr>
        <p:txBody>
          <a:bodyPr anchor="b"/>
          <a:lstStyle>
            <a:lvl1pPr marL="0" indent="0">
              <a:spcAft>
                <a:spcPts val="300"/>
              </a:spcAft>
              <a:buNone/>
              <a:defRPr sz="800"/>
            </a:lvl1pPr>
          </a:lstStyle>
          <a:p>
            <a:pPr lvl="0"/>
            <a:r>
              <a:rPr lang="de-DE" dirty="0"/>
              <a:t>Quellen:</a:t>
            </a:r>
          </a:p>
        </p:txBody>
      </p:sp>
      <p:sp>
        <p:nvSpPr>
          <p:cNvPr id="4" name="Inhaltsplatzhalter 5">
            <a:extLst>
              <a:ext uri="{FF2B5EF4-FFF2-40B4-BE49-F238E27FC236}">
                <a16:creationId xmlns:a16="http://schemas.microsoft.com/office/drawing/2014/main" id="{4FA07D1B-54B2-26D7-4D67-D390D233BD82}"/>
              </a:ext>
            </a:extLst>
          </p:cNvPr>
          <p:cNvSpPr>
            <a:spLocks noGrp="1"/>
          </p:cNvSpPr>
          <p:nvPr>
            <p:ph sz="quarter" idx="17"/>
          </p:nvPr>
        </p:nvSpPr>
        <p:spPr bwMode="gray">
          <a:xfrm>
            <a:off x="404999" y="1728000"/>
            <a:ext cx="5490001"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Bildplatzhalter 4">
            <a:extLst>
              <a:ext uri="{FF2B5EF4-FFF2-40B4-BE49-F238E27FC236}">
                <a16:creationId xmlns:a16="http://schemas.microsoft.com/office/drawing/2014/main" id="{D7C1557C-A730-DBA3-D376-FB3097FEF3AF}"/>
              </a:ext>
            </a:extLst>
          </p:cNvPr>
          <p:cNvSpPr>
            <a:spLocks noGrp="1" noChangeAspect="1"/>
          </p:cNvSpPr>
          <p:nvPr>
            <p:ph type="pic" sz="quarter" idx="10"/>
          </p:nvPr>
        </p:nvSpPr>
        <p:spPr bwMode="gray">
          <a:xfrm>
            <a:off x="6093000" y="1341674"/>
            <a:ext cx="3051000" cy="4526327"/>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2" name="Textplatzhalter 11">
            <a:extLst>
              <a:ext uri="{FF2B5EF4-FFF2-40B4-BE49-F238E27FC236}">
                <a16:creationId xmlns:a16="http://schemas.microsoft.com/office/drawing/2014/main" id="{1ADDAAD3-8C90-C436-2FB2-C0E7F7F8A1AB}"/>
              </a:ext>
            </a:extLst>
          </p:cNvPr>
          <p:cNvSpPr>
            <a:spLocks noGrp="1"/>
          </p:cNvSpPr>
          <p:nvPr>
            <p:ph type="body" sz="quarter" idx="19" hasCustomPrompt="1"/>
          </p:nvPr>
        </p:nvSpPr>
        <p:spPr bwMode="gray">
          <a:xfrm>
            <a:off x="6093001" y="5254672"/>
            <a:ext cx="3051000" cy="613328"/>
          </a:xfrm>
          <a:solidFill>
            <a:schemeClr val="bg1">
              <a:alpha val="90000"/>
            </a:schemeClr>
          </a:solidFill>
        </p:spPr>
        <p:txBody>
          <a:bodyPr wrap="square" lIns="180000" tIns="180000" rIns="180000" bIns="180000" anchor="b" anchorCtr="0">
            <a:spAutoFit/>
          </a:bodyPr>
          <a:lstStyle>
            <a:lvl1pPr marL="0" indent="0">
              <a:buNone/>
              <a:defRPr b="1">
                <a:solidFill>
                  <a:schemeClr val="tx1"/>
                </a:solidFill>
              </a:defRPr>
            </a:lvl1pPr>
            <a:lvl2pPr marL="337534" indent="0">
              <a:buNone/>
              <a:defRPr/>
            </a:lvl2pPr>
          </a:lstStyle>
          <a:p>
            <a:pPr lvl="0"/>
            <a:r>
              <a:rPr lang="de-DE" dirty="0"/>
              <a:t>Bildbeschreibung</a:t>
            </a:r>
          </a:p>
        </p:txBody>
      </p:sp>
      <p:sp>
        <p:nvSpPr>
          <p:cNvPr id="10" name="Titel 9">
            <a:extLst>
              <a:ext uri="{FF2B5EF4-FFF2-40B4-BE49-F238E27FC236}">
                <a16:creationId xmlns:a16="http://schemas.microsoft.com/office/drawing/2014/main" id="{3603200A-B42E-C767-1DD0-21C808631452}"/>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41459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 Inhalt + Bild">
    <p:bg bwMode="gray">
      <p:bgPr>
        <a:solidFill>
          <a:schemeClr val="bg1"/>
        </a:solidFill>
        <a:effectLst/>
      </p:bgPr>
    </p:bg>
    <p:spTree>
      <p:nvGrpSpPr>
        <p:cNvPr id="1" name=""/>
        <p:cNvGrpSpPr/>
        <p:nvPr/>
      </p:nvGrpSpPr>
      <p:grpSpPr>
        <a:xfrm>
          <a:off x="0" y="0"/>
          <a:ext cx="0" cy="0"/>
          <a:chOff x="0" y="0"/>
          <a:chExt cx="0" cy="0"/>
        </a:xfrm>
      </p:grpSpPr>
      <p:sp>
        <p:nvSpPr>
          <p:cNvPr id="10" name="Freeform: Shape 8">
            <a:extLst>
              <a:ext uri="{FF2B5EF4-FFF2-40B4-BE49-F238E27FC236}">
                <a16:creationId xmlns:a16="http://schemas.microsoft.com/office/drawing/2014/main" id="{B8B98916-DB96-E7E1-BF37-247A5861035C}"/>
              </a:ext>
            </a:extLst>
          </p:cNvPr>
          <p:cNvSpPr/>
          <p:nvPr userDrawn="1"/>
        </p:nvSpPr>
        <p:spPr bwMode="gray">
          <a:xfrm>
            <a:off x="6808090" y="1343026"/>
            <a:ext cx="2335910" cy="4965522"/>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24AB52C8-246E-4851-A30C-367B565BB8A9}"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1" y="6020548"/>
            <a:ext cx="4049999" cy="288000"/>
          </a:xfrm>
        </p:spPr>
        <p:txBody>
          <a:bodyPr anchor="b"/>
          <a:lstStyle>
            <a:lvl1pPr marL="0" indent="0">
              <a:spcAft>
                <a:spcPts val="300"/>
              </a:spcAft>
              <a:buNone/>
              <a:defRPr sz="800"/>
            </a:lvl1pPr>
          </a:lstStyle>
          <a:p>
            <a:pPr lvl="0"/>
            <a:r>
              <a:rPr lang="de-DE" dirty="0"/>
              <a:t>Quellen:</a:t>
            </a:r>
          </a:p>
        </p:txBody>
      </p:sp>
      <p:sp>
        <p:nvSpPr>
          <p:cNvPr id="4" name="Inhaltsplatzhalter 5">
            <a:extLst>
              <a:ext uri="{FF2B5EF4-FFF2-40B4-BE49-F238E27FC236}">
                <a16:creationId xmlns:a16="http://schemas.microsoft.com/office/drawing/2014/main" id="{4FA07D1B-54B2-26D7-4D67-D390D233BD82}"/>
              </a:ext>
            </a:extLst>
          </p:cNvPr>
          <p:cNvSpPr>
            <a:spLocks noGrp="1"/>
          </p:cNvSpPr>
          <p:nvPr>
            <p:ph sz="quarter" idx="17"/>
          </p:nvPr>
        </p:nvSpPr>
        <p:spPr bwMode="gray">
          <a:xfrm>
            <a:off x="405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Bildplatzhalter 4">
            <a:extLst>
              <a:ext uri="{FF2B5EF4-FFF2-40B4-BE49-F238E27FC236}">
                <a16:creationId xmlns:a16="http://schemas.microsoft.com/office/drawing/2014/main" id="{D7C1557C-A730-DBA3-D376-FB3097FEF3AF}"/>
              </a:ext>
            </a:extLst>
          </p:cNvPr>
          <p:cNvSpPr>
            <a:spLocks noGrp="1" noChangeAspect="1"/>
          </p:cNvSpPr>
          <p:nvPr>
            <p:ph type="pic" sz="quarter" idx="10"/>
          </p:nvPr>
        </p:nvSpPr>
        <p:spPr bwMode="gray">
          <a:xfrm>
            <a:off x="4689000" y="1728000"/>
            <a:ext cx="4050000" cy="415848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1" name="Titel 10">
            <a:extLst>
              <a:ext uri="{FF2B5EF4-FFF2-40B4-BE49-F238E27FC236}">
                <a16:creationId xmlns:a16="http://schemas.microsoft.com/office/drawing/2014/main" id="{5B3ED9D5-B64F-F92B-1C09-5E6FB74FDB12}"/>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159476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 Inhalt + Bilder">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1D8C9549-71DA-483B-B8D4-3CB97ECF0607}"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385" y="6020548"/>
            <a:ext cx="8333204" cy="288000"/>
          </a:xfrm>
        </p:spPr>
        <p:txBody>
          <a:bodyPr anchor="b"/>
          <a:lstStyle>
            <a:lvl1pPr marL="0" indent="0">
              <a:spcAft>
                <a:spcPts val="300"/>
              </a:spcAft>
              <a:buNone/>
              <a:defRPr sz="800"/>
            </a:lvl1pPr>
          </a:lstStyle>
          <a:p>
            <a:pPr lvl="0"/>
            <a:r>
              <a:rPr lang="de-DE" dirty="0"/>
              <a:t>Quellen:</a:t>
            </a:r>
          </a:p>
        </p:txBody>
      </p:sp>
      <p:sp>
        <p:nvSpPr>
          <p:cNvPr id="4" name="Bildplatzhalter 3">
            <a:extLst>
              <a:ext uri="{FF2B5EF4-FFF2-40B4-BE49-F238E27FC236}">
                <a16:creationId xmlns:a16="http://schemas.microsoft.com/office/drawing/2014/main" id="{A727B6A3-F0C1-98FE-EC4F-45C15597D169}"/>
              </a:ext>
            </a:extLst>
          </p:cNvPr>
          <p:cNvSpPr>
            <a:spLocks noGrp="1" noChangeAspect="1"/>
          </p:cNvSpPr>
          <p:nvPr>
            <p:ph type="pic" sz="quarter" idx="10"/>
          </p:nvPr>
        </p:nvSpPr>
        <p:spPr bwMode="gray">
          <a:xfrm>
            <a:off x="0" y="1728000"/>
            <a:ext cx="2952000" cy="250420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5" name="Bildplatzhalter 4">
            <a:extLst>
              <a:ext uri="{FF2B5EF4-FFF2-40B4-BE49-F238E27FC236}">
                <a16:creationId xmlns:a16="http://schemas.microsoft.com/office/drawing/2014/main" id="{D227C87D-1EBD-DE71-64CA-8F2BC8AF6D45}"/>
              </a:ext>
            </a:extLst>
          </p:cNvPr>
          <p:cNvSpPr>
            <a:spLocks noGrp="1" noChangeAspect="1"/>
          </p:cNvSpPr>
          <p:nvPr>
            <p:ph type="pic" sz="quarter" idx="19"/>
          </p:nvPr>
        </p:nvSpPr>
        <p:spPr bwMode="gray">
          <a:xfrm>
            <a:off x="3096000" y="1728000"/>
            <a:ext cx="2952000" cy="250420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6" name="Bildplatzhalter 5">
            <a:extLst>
              <a:ext uri="{FF2B5EF4-FFF2-40B4-BE49-F238E27FC236}">
                <a16:creationId xmlns:a16="http://schemas.microsoft.com/office/drawing/2014/main" id="{E62E7437-B246-7E60-400E-1513A4618D4E}"/>
              </a:ext>
            </a:extLst>
          </p:cNvPr>
          <p:cNvSpPr>
            <a:spLocks noGrp="1" noChangeAspect="1"/>
          </p:cNvSpPr>
          <p:nvPr>
            <p:ph type="pic" sz="quarter" idx="20"/>
          </p:nvPr>
        </p:nvSpPr>
        <p:spPr bwMode="gray">
          <a:xfrm>
            <a:off x="6192000" y="1728000"/>
            <a:ext cx="2952000" cy="250420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0" name="Inhaltsplatzhalter 9">
            <a:extLst>
              <a:ext uri="{FF2B5EF4-FFF2-40B4-BE49-F238E27FC236}">
                <a16:creationId xmlns:a16="http://schemas.microsoft.com/office/drawing/2014/main" id="{D37C1EFB-1B1D-3047-9780-B89F6A88D18B}"/>
              </a:ext>
            </a:extLst>
          </p:cNvPr>
          <p:cNvSpPr>
            <a:spLocks noGrp="1"/>
          </p:cNvSpPr>
          <p:nvPr>
            <p:ph sz="quarter" idx="17"/>
          </p:nvPr>
        </p:nvSpPr>
        <p:spPr bwMode="gray">
          <a:xfrm>
            <a:off x="405000" y="4722296"/>
            <a:ext cx="8334000" cy="1145704"/>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lvl1pPr marL="0" indent="0" algn="ctr">
              <a:buNone/>
              <a:defRPr/>
            </a:lvl1pPr>
            <a:lvl2pPr algn="ctr">
              <a:defRPr/>
            </a:lvl2pPr>
            <a:lvl3pPr algn="ctr">
              <a:defRPr/>
            </a:lvl3pPr>
            <a:lvl4pPr algn="ctr">
              <a:defRPr/>
            </a:lvl4pPr>
            <a:lvl5pPr algn="ctr">
              <a:defRPr/>
            </a:lvl5pPr>
          </a:lstStyle>
          <a:p>
            <a:pPr lvl="0"/>
            <a:r>
              <a:rPr lang="de-DE" dirty="0"/>
              <a:t>Mastertextformat bearbeiten</a:t>
            </a:r>
          </a:p>
        </p:txBody>
      </p:sp>
      <p:sp>
        <p:nvSpPr>
          <p:cNvPr id="12" name="Rectangle 23">
            <a:extLst>
              <a:ext uri="{FF2B5EF4-FFF2-40B4-BE49-F238E27FC236}">
                <a16:creationId xmlns:a16="http://schemas.microsoft.com/office/drawing/2014/main" id="{A46E780D-AEF5-92D3-DDE3-B3A1724A5E72}"/>
              </a:ext>
            </a:extLst>
          </p:cNvPr>
          <p:cNvSpPr/>
          <p:nvPr userDrawn="1"/>
        </p:nvSpPr>
        <p:spPr bwMode="gray">
          <a:xfrm>
            <a:off x="-396" y="4232201"/>
            <a:ext cx="9144396" cy="265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itel 13">
            <a:extLst>
              <a:ext uri="{FF2B5EF4-FFF2-40B4-BE49-F238E27FC236}">
                <a16:creationId xmlns:a16="http://schemas.microsoft.com/office/drawing/2014/main" id="{42E364E6-77E6-A20E-92AE-85F45A786AFF}"/>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73351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 Inhalt + Bild">
    <p:bg bwMode="gray">
      <p:bgPr>
        <a:solidFill>
          <a:schemeClr val="bg1"/>
        </a:solidFill>
        <a:effectLst/>
      </p:bgPr>
    </p:bg>
    <p:spTree>
      <p:nvGrpSpPr>
        <p:cNvPr id="1" name=""/>
        <p:cNvGrpSpPr/>
        <p:nvPr/>
      </p:nvGrpSpPr>
      <p:grpSpPr>
        <a:xfrm>
          <a:off x="0" y="0"/>
          <a:ext cx="0" cy="0"/>
          <a:chOff x="0" y="0"/>
          <a:chExt cx="0" cy="0"/>
        </a:xfrm>
      </p:grpSpPr>
      <p:sp>
        <p:nvSpPr>
          <p:cNvPr id="10" name="Inhaltsplatzhalter 9">
            <a:extLst>
              <a:ext uri="{FF2B5EF4-FFF2-40B4-BE49-F238E27FC236}">
                <a16:creationId xmlns:a16="http://schemas.microsoft.com/office/drawing/2014/main" id="{D37C1EFB-1B1D-3047-9780-B89F6A88D18B}"/>
              </a:ext>
            </a:extLst>
          </p:cNvPr>
          <p:cNvSpPr>
            <a:spLocks noGrp="1"/>
          </p:cNvSpPr>
          <p:nvPr>
            <p:ph sz="quarter" idx="17"/>
          </p:nvPr>
        </p:nvSpPr>
        <p:spPr bwMode="gray">
          <a:xfrm>
            <a:off x="405000" y="4722296"/>
            <a:ext cx="8334000" cy="1145704"/>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lvl1pPr marL="0" indent="0" algn="ctr">
              <a:buNone/>
              <a:defRPr/>
            </a:lvl1pPr>
            <a:lvl2pPr algn="ctr">
              <a:defRPr/>
            </a:lvl2pPr>
            <a:lvl3pPr algn="ctr">
              <a:defRPr/>
            </a:lvl3pPr>
            <a:lvl4pPr algn="ctr">
              <a:defRPr/>
            </a:lvl4pPr>
            <a:lvl5pPr algn="ctr">
              <a:defRPr/>
            </a:lvl5pPr>
          </a:lstStyle>
          <a:p>
            <a:pPr lvl="0"/>
            <a:r>
              <a:rPr lang="de-DE" dirty="0"/>
              <a:t>Mastertextformat bearbeiten</a:t>
            </a:r>
          </a:p>
        </p:txBody>
      </p:sp>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B0D86977-508A-49A8-B24F-2DCEB399C144}"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399" y="6020548"/>
            <a:ext cx="8333204" cy="288000"/>
          </a:xfrm>
        </p:spPr>
        <p:txBody>
          <a:bodyPr anchor="b"/>
          <a:lstStyle>
            <a:lvl1pPr marL="0" indent="0">
              <a:spcAft>
                <a:spcPts val="300"/>
              </a:spcAft>
              <a:buNone/>
              <a:defRPr sz="800"/>
            </a:lvl1pPr>
          </a:lstStyle>
          <a:p>
            <a:pPr lvl="0"/>
            <a:r>
              <a:rPr lang="de-DE" dirty="0"/>
              <a:t>Quellen:</a:t>
            </a:r>
          </a:p>
        </p:txBody>
      </p:sp>
      <p:sp>
        <p:nvSpPr>
          <p:cNvPr id="4" name="Bildplatzhalter 3">
            <a:extLst>
              <a:ext uri="{FF2B5EF4-FFF2-40B4-BE49-F238E27FC236}">
                <a16:creationId xmlns:a16="http://schemas.microsoft.com/office/drawing/2014/main" id="{A727B6A3-F0C1-98FE-EC4F-45C15597D169}"/>
              </a:ext>
            </a:extLst>
          </p:cNvPr>
          <p:cNvSpPr>
            <a:spLocks noGrp="1" noChangeAspect="1"/>
          </p:cNvSpPr>
          <p:nvPr>
            <p:ph type="pic" sz="quarter" idx="10"/>
          </p:nvPr>
        </p:nvSpPr>
        <p:spPr bwMode="gray">
          <a:xfrm>
            <a:off x="0" y="1728000"/>
            <a:ext cx="9144000" cy="250420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2" name="Rectangle 23">
            <a:extLst>
              <a:ext uri="{FF2B5EF4-FFF2-40B4-BE49-F238E27FC236}">
                <a16:creationId xmlns:a16="http://schemas.microsoft.com/office/drawing/2014/main" id="{A46E780D-AEF5-92D3-DDE3-B3A1724A5E72}"/>
              </a:ext>
            </a:extLst>
          </p:cNvPr>
          <p:cNvSpPr/>
          <p:nvPr userDrawn="1"/>
        </p:nvSpPr>
        <p:spPr bwMode="gray">
          <a:xfrm>
            <a:off x="-396" y="4232201"/>
            <a:ext cx="9144396" cy="265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itel 5">
            <a:extLst>
              <a:ext uri="{FF2B5EF4-FFF2-40B4-BE49-F238E27FC236}">
                <a16:creationId xmlns:a16="http://schemas.microsoft.com/office/drawing/2014/main" id="{BCCAFF65-2738-7328-F9E6-E49D2161F3D4}"/>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86500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 Inhalt + Bild">
    <p:bg bwMode="gray">
      <p:bgPr>
        <a:solidFill>
          <a:schemeClr val="bg1"/>
        </a:solidFill>
        <a:effectLst/>
      </p:bgPr>
    </p:bg>
    <p:spTree>
      <p:nvGrpSpPr>
        <p:cNvPr id="1" name=""/>
        <p:cNvGrpSpPr/>
        <p:nvPr/>
      </p:nvGrpSpPr>
      <p:grpSpPr>
        <a:xfrm>
          <a:off x="0" y="0"/>
          <a:ext cx="0" cy="0"/>
          <a:chOff x="0" y="0"/>
          <a:chExt cx="0" cy="0"/>
        </a:xfrm>
      </p:grpSpPr>
      <p:sp>
        <p:nvSpPr>
          <p:cNvPr id="2" name="Bildplatzhalter 3">
            <a:extLst>
              <a:ext uri="{FF2B5EF4-FFF2-40B4-BE49-F238E27FC236}">
                <a16:creationId xmlns:a16="http://schemas.microsoft.com/office/drawing/2014/main" id="{F58FD181-5531-166F-71B4-B8F57A29853A}"/>
              </a:ext>
            </a:extLst>
          </p:cNvPr>
          <p:cNvSpPr>
            <a:spLocks noGrp="1" noChangeAspect="1"/>
          </p:cNvSpPr>
          <p:nvPr>
            <p:ph type="pic" sz="quarter" idx="10"/>
          </p:nvPr>
        </p:nvSpPr>
        <p:spPr bwMode="gray">
          <a:xfrm>
            <a:off x="0" y="1728000"/>
            <a:ext cx="914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59E66D94-08E8-4EB3-84F3-6D52DB0D5A41}"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10" name="Textplatzhalter 5">
            <a:extLst>
              <a:ext uri="{FF2B5EF4-FFF2-40B4-BE49-F238E27FC236}">
                <a16:creationId xmlns:a16="http://schemas.microsoft.com/office/drawing/2014/main" id="{76DFD0F5-2CB0-94E3-FC1C-8065D0628489}"/>
              </a:ext>
            </a:extLst>
          </p:cNvPr>
          <p:cNvSpPr>
            <a:spLocks noGrp="1"/>
          </p:cNvSpPr>
          <p:nvPr>
            <p:ph type="body" sz="quarter" idx="18" hasCustomPrompt="1"/>
          </p:nvPr>
        </p:nvSpPr>
        <p:spPr bwMode="gray">
          <a:xfrm>
            <a:off x="405398" y="6020548"/>
            <a:ext cx="8333204" cy="288000"/>
          </a:xfrm>
        </p:spPr>
        <p:txBody>
          <a:bodyPr anchor="b"/>
          <a:lstStyle>
            <a:lvl1pPr marL="0" indent="0">
              <a:spcAft>
                <a:spcPts val="300"/>
              </a:spcAft>
              <a:buNone/>
              <a:defRPr sz="800"/>
            </a:lvl1pPr>
          </a:lstStyle>
          <a:p>
            <a:pPr lvl="0"/>
            <a:r>
              <a:rPr lang="de-DE" dirty="0"/>
              <a:t>Quellen:</a:t>
            </a:r>
          </a:p>
        </p:txBody>
      </p:sp>
      <p:sp>
        <p:nvSpPr>
          <p:cNvPr id="5" name="Textplatzhalter 4">
            <a:extLst>
              <a:ext uri="{FF2B5EF4-FFF2-40B4-BE49-F238E27FC236}">
                <a16:creationId xmlns:a16="http://schemas.microsoft.com/office/drawing/2014/main" id="{11FB0F97-2B46-4B62-92A2-1FEE846A660E}"/>
              </a:ext>
            </a:extLst>
          </p:cNvPr>
          <p:cNvSpPr>
            <a:spLocks noGrp="1"/>
          </p:cNvSpPr>
          <p:nvPr>
            <p:ph type="body" sz="quarter" idx="19"/>
          </p:nvPr>
        </p:nvSpPr>
        <p:spPr bwMode="gray">
          <a:xfrm>
            <a:off x="6075000" y="1728000"/>
            <a:ext cx="2664001" cy="4138612"/>
          </a:xfrm>
          <a:solidFill>
            <a:schemeClr val="accent1">
              <a:alpha val="90000"/>
            </a:schemeClr>
          </a:solidFill>
        </p:spPr>
        <p:txBody>
          <a:bodyPr lIns="288000" tIns="288000" rIns="288000" bIns="28800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01F62C27-BD4E-4177-E8EE-EC03DA0FC476}"/>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177908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 Inhalt + Bild">
    <p:bg bwMode="gray">
      <p:bgPr>
        <a:solidFill>
          <a:schemeClr val="bg1"/>
        </a:solidFill>
        <a:effectLst/>
      </p:bgPr>
    </p:bg>
    <p:spTree>
      <p:nvGrpSpPr>
        <p:cNvPr id="1" name=""/>
        <p:cNvGrpSpPr/>
        <p:nvPr/>
      </p:nvGrpSpPr>
      <p:grpSpPr>
        <a:xfrm>
          <a:off x="0" y="0"/>
          <a:ext cx="0" cy="0"/>
          <a:chOff x="0" y="0"/>
          <a:chExt cx="0" cy="0"/>
        </a:xfrm>
      </p:grpSpPr>
      <p:sp>
        <p:nvSpPr>
          <p:cNvPr id="2" name="Bildplatzhalter 3">
            <a:extLst>
              <a:ext uri="{FF2B5EF4-FFF2-40B4-BE49-F238E27FC236}">
                <a16:creationId xmlns:a16="http://schemas.microsoft.com/office/drawing/2014/main" id="{F58FD181-5531-166F-71B4-B8F57A29853A}"/>
              </a:ext>
            </a:extLst>
          </p:cNvPr>
          <p:cNvSpPr>
            <a:spLocks noGrp="1" noChangeAspect="1"/>
          </p:cNvSpPr>
          <p:nvPr>
            <p:ph type="pic" sz="quarter" idx="10"/>
          </p:nvPr>
        </p:nvSpPr>
        <p:spPr bwMode="gray">
          <a:xfrm>
            <a:off x="0" y="1728000"/>
            <a:ext cx="914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CE7745E3-CAD6-4F7B-895B-C41E3B54E37F}"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10" name="Textplatzhalter 5">
            <a:extLst>
              <a:ext uri="{FF2B5EF4-FFF2-40B4-BE49-F238E27FC236}">
                <a16:creationId xmlns:a16="http://schemas.microsoft.com/office/drawing/2014/main" id="{76DFD0F5-2CB0-94E3-FC1C-8065D0628489}"/>
              </a:ext>
            </a:extLst>
          </p:cNvPr>
          <p:cNvSpPr>
            <a:spLocks noGrp="1"/>
          </p:cNvSpPr>
          <p:nvPr>
            <p:ph type="body" sz="quarter" idx="18" hasCustomPrompt="1"/>
          </p:nvPr>
        </p:nvSpPr>
        <p:spPr bwMode="gray">
          <a:xfrm>
            <a:off x="405398" y="6020548"/>
            <a:ext cx="8333204" cy="288000"/>
          </a:xfrm>
        </p:spPr>
        <p:txBody>
          <a:bodyPr anchor="b"/>
          <a:lstStyle>
            <a:lvl1pPr marL="0" indent="0">
              <a:spcAft>
                <a:spcPts val="300"/>
              </a:spcAft>
              <a:buNone/>
              <a:defRPr sz="800"/>
            </a:lvl1pPr>
          </a:lstStyle>
          <a:p>
            <a:pPr lvl="0"/>
            <a:r>
              <a:rPr lang="de-DE" dirty="0"/>
              <a:t>Quellen:</a:t>
            </a:r>
          </a:p>
        </p:txBody>
      </p:sp>
      <p:sp>
        <p:nvSpPr>
          <p:cNvPr id="5" name="Textplatzhalter 4">
            <a:extLst>
              <a:ext uri="{FF2B5EF4-FFF2-40B4-BE49-F238E27FC236}">
                <a16:creationId xmlns:a16="http://schemas.microsoft.com/office/drawing/2014/main" id="{11FB0F97-2B46-4B62-92A2-1FEE846A660E}"/>
              </a:ext>
            </a:extLst>
          </p:cNvPr>
          <p:cNvSpPr>
            <a:spLocks noGrp="1"/>
          </p:cNvSpPr>
          <p:nvPr>
            <p:ph type="body" sz="quarter" idx="19"/>
          </p:nvPr>
        </p:nvSpPr>
        <p:spPr bwMode="gray">
          <a:xfrm>
            <a:off x="6075000" y="1728000"/>
            <a:ext cx="2664001" cy="4138612"/>
          </a:xfrm>
          <a:solidFill>
            <a:schemeClr val="bg1">
              <a:alpha val="90000"/>
            </a:schemeClr>
          </a:solidFill>
        </p:spPr>
        <p:txBody>
          <a:bodyPr lIns="288000" tIns="288000" rIns="288000" bIns="288000"/>
          <a:lstStyle>
            <a:lvl1pPr>
              <a:buClr>
                <a:schemeClr val="accent1"/>
              </a:buCl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01F62C27-BD4E-4177-E8EE-EC03DA0FC476}"/>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278297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 Inhalt + Bild">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FB42F58C-DFCD-4F2F-B969-6486C3C875D5}"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11" name="Bildplatzhalter 3">
            <a:extLst>
              <a:ext uri="{FF2B5EF4-FFF2-40B4-BE49-F238E27FC236}">
                <a16:creationId xmlns:a16="http://schemas.microsoft.com/office/drawing/2014/main" id="{4D41A984-A6E0-46DE-7D1E-938B448B4799}"/>
              </a:ext>
            </a:extLst>
          </p:cNvPr>
          <p:cNvSpPr>
            <a:spLocks noGrp="1"/>
          </p:cNvSpPr>
          <p:nvPr>
            <p:ph type="pic" sz="quarter" idx="19"/>
          </p:nvPr>
        </p:nvSpPr>
        <p:spPr bwMode="gray">
          <a:xfrm>
            <a:off x="4689000" y="1287552"/>
            <a:ext cx="4050000" cy="216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4" name="Bildplatzhalter 3">
            <a:extLst>
              <a:ext uri="{FF2B5EF4-FFF2-40B4-BE49-F238E27FC236}">
                <a16:creationId xmlns:a16="http://schemas.microsoft.com/office/drawing/2014/main" id="{6CF18E5B-64DF-F042-A224-59AF58C58D5E}"/>
              </a:ext>
            </a:extLst>
          </p:cNvPr>
          <p:cNvSpPr>
            <a:spLocks noGrp="1"/>
          </p:cNvSpPr>
          <p:nvPr>
            <p:ph type="pic" sz="quarter" idx="20"/>
          </p:nvPr>
        </p:nvSpPr>
        <p:spPr bwMode="gray">
          <a:xfrm>
            <a:off x="4689000" y="3708000"/>
            <a:ext cx="4050000" cy="216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3" name="Rechteck 2">
            <a:extLst>
              <a:ext uri="{FF2B5EF4-FFF2-40B4-BE49-F238E27FC236}">
                <a16:creationId xmlns:a16="http://schemas.microsoft.com/office/drawing/2014/main" id="{42D05323-395A-CDE0-B64B-4F093B193E75}"/>
              </a:ext>
            </a:extLst>
          </p:cNvPr>
          <p:cNvSpPr/>
          <p:nvPr userDrawn="1"/>
        </p:nvSpPr>
        <p:spPr bwMode="gray">
          <a:xfrm>
            <a:off x="0" y="979715"/>
            <a:ext cx="1091682" cy="765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050" dirty="0"/>
          </a:p>
        </p:txBody>
      </p:sp>
      <p:sp>
        <p:nvSpPr>
          <p:cNvPr id="4" name="Bildplatzhalter 3">
            <a:extLst>
              <a:ext uri="{FF2B5EF4-FFF2-40B4-BE49-F238E27FC236}">
                <a16:creationId xmlns:a16="http://schemas.microsoft.com/office/drawing/2014/main" id="{35B42AE5-B0FF-9273-55D9-CFC2E4C955C0}"/>
              </a:ext>
            </a:extLst>
          </p:cNvPr>
          <p:cNvSpPr>
            <a:spLocks noGrp="1" noChangeAspect="1"/>
          </p:cNvSpPr>
          <p:nvPr>
            <p:ph type="pic" sz="quarter" idx="10"/>
          </p:nvPr>
        </p:nvSpPr>
        <p:spPr bwMode="gray">
          <a:xfrm>
            <a:off x="405000" y="1287556"/>
            <a:ext cx="4050000" cy="4580444"/>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7" name="Textplatzhalter 11">
            <a:extLst>
              <a:ext uri="{FF2B5EF4-FFF2-40B4-BE49-F238E27FC236}">
                <a16:creationId xmlns:a16="http://schemas.microsoft.com/office/drawing/2014/main" id="{2F76DCC3-FF69-B4FD-0213-CDABFD16AADA}"/>
              </a:ext>
            </a:extLst>
          </p:cNvPr>
          <p:cNvSpPr>
            <a:spLocks noGrp="1"/>
          </p:cNvSpPr>
          <p:nvPr>
            <p:ph type="body" sz="quarter" idx="21" hasCustomPrompt="1"/>
          </p:nvPr>
        </p:nvSpPr>
        <p:spPr bwMode="gray">
          <a:xfrm>
            <a:off x="405000" y="5263585"/>
            <a:ext cx="4050000" cy="604415"/>
          </a:xfrm>
          <a:solidFill>
            <a:schemeClr val="bg1">
              <a:alpha val="90000"/>
            </a:schemeClr>
          </a:solidFill>
        </p:spPr>
        <p:txBody>
          <a:bodyPr wrap="square" lIns="180000" tIns="180000" rIns="180000" bIns="180000" anchor="b" anchorCtr="0">
            <a:spAutoFit/>
          </a:bodyPr>
          <a:lstStyle>
            <a:lvl1pPr marL="0" indent="0">
              <a:buNone/>
              <a:defRPr b="1">
                <a:solidFill>
                  <a:schemeClr val="tx1"/>
                </a:solidFill>
              </a:defRPr>
            </a:lvl1pPr>
            <a:lvl2pPr marL="337534" indent="0">
              <a:buNone/>
              <a:defRPr/>
            </a:lvl2pPr>
          </a:lstStyle>
          <a:p>
            <a:pPr lvl="0"/>
            <a:r>
              <a:rPr lang="de-DE" dirty="0"/>
              <a:t>Bildbeschreibung</a:t>
            </a:r>
          </a:p>
        </p:txBody>
      </p:sp>
    </p:spTree>
    <p:extLst>
      <p:ext uri="{BB962C8B-B14F-4D97-AF65-F5344CB8AC3E}">
        <p14:creationId xmlns:p14="http://schemas.microsoft.com/office/powerpoint/2010/main" val="180152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 Titel mit Bild">
    <p:bg bwMode="gray">
      <p:bgPr>
        <a:solidFill>
          <a:schemeClr val="bg1"/>
        </a:solidFill>
        <a:effectLst/>
      </p:bgPr>
    </p:bg>
    <p:spTree>
      <p:nvGrpSpPr>
        <p:cNvPr id="1" name=""/>
        <p:cNvGrpSpPr/>
        <p:nvPr/>
      </p:nvGrpSpPr>
      <p:grpSpPr>
        <a:xfrm>
          <a:off x="0" y="0"/>
          <a:ext cx="0" cy="0"/>
          <a:chOff x="0" y="0"/>
          <a:chExt cx="0" cy="0"/>
        </a:xfrm>
      </p:grpSpPr>
      <p:sp>
        <p:nvSpPr>
          <p:cNvPr id="19" name="Bildplatzhalter 18">
            <a:extLst>
              <a:ext uri="{FF2B5EF4-FFF2-40B4-BE49-F238E27FC236}">
                <a16:creationId xmlns:a16="http://schemas.microsoft.com/office/drawing/2014/main" id="{4B31FCDB-6D8B-D1BE-F764-A8408040FD70}"/>
              </a:ext>
            </a:extLst>
          </p:cNvPr>
          <p:cNvSpPr>
            <a:spLocks noGrp="1" noChangeAspect="1"/>
          </p:cNvSpPr>
          <p:nvPr>
            <p:ph type="pic" sz="quarter" idx="10"/>
          </p:nvPr>
        </p:nvSpPr>
        <p:spPr bwMode="gray">
          <a:xfrm>
            <a:off x="0" y="1"/>
            <a:ext cx="9144000" cy="4120164"/>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4108360"/>
            <a:ext cx="9144000" cy="274964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5" name="Titel 2">
            <a:extLst>
              <a:ext uri="{FF2B5EF4-FFF2-40B4-BE49-F238E27FC236}">
                <a16:creationId xmlns:a16="http://schemas.microsoft.com/office/drawing/2014/main" id="{5322EA7D-800B-36BF-687E-C8293EADAE3E}"/>
              </a:ext>
            </a:extLst>
          </p:cNvPr>
          <p:cNvSpPr>
            <a:spLocks noGrp="1"/>
          </p:cNvSpPr>
          <p:nvPr>
            <p:ph type="title" hasCustomPrompt="1"/>
          </p:nvPr>
        </p:nvSpPr>
        <p:spPr bwMode="gray">
          <a:xfrm>
            <a:off x="405000" y="4527588"/>
            <a:ext cx="8334000" cy="540000"/>
          </a:xfrm>
        </p:spPr>
        <p:txBody>
          <a:bodyPr/>
          <a:lstStyle>
            <a:lvl1pPr>
              <a:defRPr sz="3200" cap="all" spc="300" baseline="0">
                <a:solidFill>
                  <a:schemeClr val="bg1"/>
                </a:solidFill>
              </a:defRPr>
            </a:lvl1pPr>
          </a:lstStyle>
          <a:p>
            <a:r>
              <a:rPr lang="de-DE" noProof="0" dirty="0"/>
              <a:t>Titel Ihrer Präsentation</a:t>
            </a:r>
          </a:p>
        </p:txBody>
      </p:sp>
      <p:cxnSp>
        <p:nvCxnSpPr>
          <p:cNvPr id="6" name="Straight Connector 8">
            <a:extLst>
              <a:ext uri="{FF2B5EF4-FFF2-40B4-BE49-F238E27FC236}">
                <a16:creationId xmlns:a16="http://schemas.microsoft.com/office/drawing/2014/main" id="{0BABB708-F513-5202-E092-3C6628376B22}"/>
              </a:ext>
            </a:extLst>
          </p:cNvPr>
          <p:cNvCxnSpPr>
            <a:cxnSpLocks/>
          </p:cNvCxnSpPr>
          <p:nvPr userDrawn="1"/>
        </p:nvCxnSpPr>
        <p:spPr bwMode="gray">
          <a:xfrm>
            <a:off x="405000" y="5650522"/>
            <a:ext cx="424878" cy="0"/>
          </a:xfrm>
          <a:prstGeom prst="line">
            <a:avLst/>
          </a:prstGeom>
          <a:ln w="38100" cap="rnd"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Subtitle">
            <a:extLst>
              <a:ext uri="{FF2B5EF4-FFF2-40B4-BE49-F238E27FC236}">
                <a16:creationId xmlns:a16="http://schemas.microsoft.com/office/drawing/2014/main" id="{362BF01A-CFEB-6B22-A676-8F3EBA6A6A60}"/>
              </a:ext>
            </a:extLst>
          </p:cNvPr>
          <p:cNvSpPr>
            <a:spLocks noGrp="1"/>
          </p:cNvSpPr>
          <p:nvPr>
            <p:ph type="body" sz="quarter" idx="13" hasCustomPrompt="1"/>
          </p:nvPr>
        </p:nvSpPr>
        <p:spPr bwMode="gray">
          <a:xfrm>
            <a:off x="405000" y="5082145"/>
            <a:ext cx="8334000" cy="360000"/>
          </a:xfrm>
        </p:spPr>
        <p:txBody>
          <a:bodyPr/>
          <a:lstStyle>
            <a:lvl1pPr marL="0" indent="0">
              <a:lnSpc>
                <a:spcPct val="90000"/>
              </a:lnSpc>
              <a:spcAft>
                <a:spcPts val="0"/>
              </a:spcAft>
              <a:buNone/>
              <a:defRPr sz="2400" baseline="0">
                <a:solidFill>
                  <a:schemeClr val="bg1"/>
                </a:solidFill>
              </a:defRPr>
            </a:lvl1pPr>
          </a:lstStyle>
          <a:p>
            <a:pPr lvl="0"/>
            <a:r>
              <a:rPr lang="de-DE" noProof="0" dirty="0"/>
              <a:t>Zweite Überschrift</a:t>
            </a:r>
          </a:p>
        </p:txBody>
      </p:sp>
      <p:sp>
        <p:nvSpPr>
          <p:cNvPr id="13" name="Textplatzhalter 13">
            <a:extLst>
              <a:ext uri="{FF2B5EF4-FFF2-40B4-BE49-F238E27FC236}">
                <a16:creationId xmlns:a16="http://schemas.microsoft.com/office/drawing/2014/main" id="{1C280C65-D615-00F6-CC12-622297AB3569}"/>
              </a:ext>
            </a:extLst>
          </p:cNvPr>
          <p:cNvSpPr>
            <a:spLocks noGrp="1"/>
          </p:cNvSpPr>
          <p:nvPr>
            <p:ph type="body" sz="quarter" idx="23" hasCustomPrompt="1"/>
          </p:nvPr>
        </p:nvSpPr>
        <p:spPr bwMode="gray">
          <a:xfrm>
            <a:off x="0" y="3759982"/>
            <a:ext cx="9144000" cy="359192"/>
          </a:xfrm>
          <a:prstGeom prst="rect">
            <a:avLst/>
          </a:prstGeom>
          <a:solidFill>
            <a:schemeClr val="accent6">
              <a:alpha val="75000"/>
            </a:schemeClr>
          </a:solidFill>
        </p:spPr>
        <p:txBody>
          <a:bodyPr/>
          <a:lstStyle>
            <a:lvl1pPr marL="0" indent="0">
              <a:buNone/>
              <a:defRPr/>
            </a:lvl1pPr>
          </a:lstStyle>
          <a:p>
            <a:pPr lvl="0"/>
            <a:r>
              <a:rPr lang="de-DE" dirty="0"/>
              <a:t> </a:t>
            </a:r>
          </a:p>
        </p:txBody>
      </p:sp>
      <p:sp>
        <p:nvSpPr>
          <p:cNvPr id="2" name="Textplatzhalter 5">
            <a:extLst>
              <a:ext uri="{FF2B5EF4-FFF2-40B4-BE49-F238E27FC236}">
                <a16:creationId xmlns:a16="http://schemas.microsoft.com/office/drawing/2014/main" id="{E70F9551-02CD-8F88-E645-DFA4AFA73DD8}"/>
              </a:ext>
            </a:extLst>
          </p:cNvPr>
          <p:cNvSpPr>
            <a:spLocks noGrp="1"/>
          </p:cNvSpPr>
          <p:nvPr>
            <p:ph type="body" sz="quarter" idx="14" hasCustomPrompt="1"/>
          </p:nvPr>
        </p:nvSpPr>
        <p:spPr bwMode="gray">
          <a:xfrm>
            <a:off x="405398" y="5844312"/>
            <a:ext cx="8333204" cy="216000"/>
          </a:xfrm>
        </p:spPr>
        <p:txBody>
          <a:bodyPr/>
          <a:lstStyle>
            <a:lvl1pPr marL="0" indent="0">
              <a:lnSpc>
                <a:spcPct val="90000"/>
              </a:lnSpc>
              <a:buNone/>
              <a:defRPr>
                <a:solidFill>
                  <a:schemeClr val="bg1"/>
                </a:solidFill>
              </a:defRPr>
            </a:lvl1pPr>
          </a:lstStyle>
          <a:p>
            <a:pPr lvl="0"/>
            <a:r>
              <a:rPr lang="de-DE" dirty="0"/>
              <a:t>Optionaler Text</a:t>
            </a:r>
          </a:p>
        </p:txBody>
      </p:sp>
      <p:sp>
        <p:nvSpPr>
          <p:cNvPr id="3" name="Textplatzhalter 5">
            <a:extLst>
              <a:ext uri="{FF2B5EF4-FFF2-40B4-BE49-F238E27FC236}">
                <a16:creationId xmlns:a16="http://schemas.microsoft.com/office/drawing/2014/main" id="{129282AE-A7FA-8FCD-A391-7691FBED1C4C}"/>
              </a:ext>
            </a:extLst>
          </p:cNvPr>
          <p:cNvSpPr>
            <a:spLocks noGrp="1"/>
          </p:cNvSpPr>
          <p:nvPr>
            <p:ph type="body" sz="quarter" idx="15" hasCustomPrompt="1"/>
          </p:nvPr>
        </p:nvSpPr>
        <p:spPr bwMode="gray">
          <a:xfrm>
            <a:off x="405398" y="6110350"/>
            <a:ext cx="8333204" cy="216000"/>
          </a:xfrm>
        </p:spPr>
        <p:txBody>
          <a:bodyPr/>
          <a:lstStyle>
            <a:lvl1pPr marL="0" indent="0">
              <a:lnSpc>
                <a:spcPct val="90000"/>
              </a:lnSpc>
              <a:buNone/>
              <a:defRPr>
                <a:solidFill>
                  <a:schemeClr val="bg1"/>
                </a:solidFill>
              </a:defRPr>
            </a:lvl1pPr>
          </a:lstStyle>
          <a:p>
            <a:pPr lvl="0"/>
            <a:r>
              <a:rPr lang="de-DE" dirty="0"/>
              <a:t>Optionaler Text</a:t>
            </a:r>
          </a:p>
        </p:txBody>
      </p:sp>
      <p:pic>
        <p:nvPicPr>
          <p:cNvPr id="4" name="Grafik 3">
            <a:extLst>
              <a:ext uri="{FF2B5EF4-FFF2-40B4-BE49-F238E27FC236}">
                <a16:creationId xmlns:a16="http://schemas.microsoft.com/office/drawing/2014/main" id="{6CB14AC5-F51A-FA4E-1063-F3E08CDEBACA}"/>
              </a:ext>
            </a:extLst>
          </p:cNvPr>
          <p:cNvPicPr>
            <a:picLocks noChangeAspect="1"/>
          </p:cNvPicPr>
          <p:nvPr userDrawn="1"/>
        </p:nvPicPr>
        <p:blipFill rotWithShape="1">
          <a:blip r:embed="rId2" cstate="screen">
            <a:lum bright="100000"/>
            <a:alphaModFix amt="20000"/>
            <a:extLst>
              <a:ext uri="{28A0092B-C50C-407E-A947-70E740481C1C}">
                <a14:useLocalDpi xmlns:a14="http://schemas.microsoft.com/office/drawing/2010/main"/>
              </a:ext>
            </a:extLst>
          </a:blip>
          <a:srcRect l="-696" r="59247" b="16768"/>
          <a:stretch/>
        </p:blipFill>
        <p:spPr bwMode="gray">
          <a:xfrm>
            <a:off x="4572000" y="5374206"/>
            <a:ext cx="4572000" cy="1483796"/>
          </a:xfrm>
          <a:custGeom>
            <a:avLst/>
            <a:gdLst>
              <a:gd name="connsiteX0" fmla="*/ 0 w 5620353"/>
              <a:gd name="connsiteY0" fmla="*/ 0 h 1729277"/>
              <a:gd name="connsiteX1" fmla="*/ 5620353 w 5620353"/>
              <a:gd name="connsiteY1" fmla="*/ 0 h 1729277"/>
              <a:gd name="connsiteX2" fmla="*/ 5620353 w 5620353"/>
              <a:gd name="connsiteY2" fmla="*/ 1729277 h 1729277"/>
              <a:gd name="connsiteX3" fmla="*/ 0 w 5620353"/>
              <a:gd name="connsiteY3" fmla="*/ 1729277 h 1729277"/>
            </a:gdLst>
            <a:ahLst/>
            <a:cxnLst>
              <a:cxn ang="0">
                <a:pos x="connsiteX0" y="connsiteY0"/>
              </a:cxn>
              <a:cxn ang="0">
                <a:pos x="connsiteX1" y="connsiteY1"/>
              </a:cxn>
              <a:cxn ang="0">
                <a:pos x="connsiteX2" y="connsiteY2"/>
              </a:cxn>
              <a:cxn ang="0">
                <a:pos x="connsiteX3" y="connsiteY3"/>
              </a:cxn>
            </a:cxnLst>
            <a:rect l="l" t="t" r="r" b="b"/>
            <a:pathLst>
              <a:path w="5620353" h="1729277">
                <a:moveTo>
                  <a:pt x="0" y="0"/>
                </a:moveTo>
                <a:lnTo>
                  <a:pt x="5620353" y="0"/>
                </a:lnTo>
                <a:lnTo>
                  <a:pt x="5620353" y="1729277"/>
                </a:lnTo>
                <a:lnTo>
                  <a:pt x="0" y="1729277"/>
                </a:lnTo>
                <a:close/>
              </a:path>
            </a:pathLst>
          </a:custGeom>
        </p:spPr>
      </p:pic>
    </p:spTree>
    <p:extLst>
      <p:ext uri="{BB962C8B-B14F-4D97-AF65-F5344CB8AC3E}">
        <p14:creationId xmlns:p14="http://schemas.microsoft.com/office/powerpoint/2010/main" val="177779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lken + Inhalt">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3D392756-6005-45E2-B02D-4587F1B4DF87}"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5" name="Textplatzhalter 17">
            <a:extLst>
              <a:ext uri="{FF2B5EF4-FFF2-40B4-BE49-F238E27FC236}">
                <a16:creationId xmlns:a16="http://schemas.microsoft.com/office/drawing/2014/main" id="{8D9B258E-B0C2-507A-7B5E-39C48203A575}"/>
              </a:ext>
            </a:extLst>
          </p:cNvPr>
          <p:cNvSpPr>
            <a:spLocks noGrp="1"/>
          </p:cNvSpPr>
          <p:nvPr>
            <p:ph type="body" sz="quarter" idx="28"/>
          </p:nvPr>
        </p:nvSpPr>
        <p:spPr bwMode="gray">
          <a:xfrm>
            <a:off x="845248" y="1837821"/>
            <a:ext cx="270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6" name="Textplatzhalter 13">
            <a:extLst>
              <a:ext uri="{FF2B5EF4-FFF2-40B4-BE49-F238E27FC236}">
                <a16:creationId xmlns:a16="http://schemas.microsoft.com/office/drawing/2014/main" id="{B0D378B3-9B07-827B-284E-9681B1B466A5}"/>
              </a:ext>
            </a:extLst>
          </p:cNvPr>
          <p:cNvSpPr>
            <a:spLocks noGrp="1"/>
          </p:cNvSpPr>
          <p:nvPr>
            <p:ph type="body" sz="quarter" idx="22" hasCustomPrompt="1"/>
          </p:nvPr>
        </p:nvSpPr>
        <p:spPr bwMode="gray">
          <a:xfrm>
            <a:off x="845248" y="2083134"/>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0" name="Textplatzhalter 17">
            <a:extLst>
              <a:ext uri="{FF2B5EF4-FFF2-40B4-BE49-F238E27FC236}">
                <a16:creationId xmlns:a16="http://schemas.microsoft.com/office/drawing/2014/main" id="{CA3F5608-690A-58C3-7CE7-35C47F1D419A}"/>
              </a:ext>
            </a:extLst>
          </p:cNvPr>
          <p:cNvSpPr>
            <a:spLocks noGrp="1"/>
          </p:cNvSpPr>
          <p:nvPr>
            <p:ph type="body" sz="quarter" idx="29" hasCustomPrompt="1"/>
          </p:nvPr>
        </p:nvSpPr>
        <p:spPr bwMode="gray">
          <a:xfrm>
            <a:off x="3743525" y="1948277"/>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12" name="Textplatzhalter 17">
            <a:extLst>
              <a:ext uri="{FF2B5EF4-FFF2-40B4-BE49-F238E27FC236}">
                <a16:creationId xmlns:a16="http://schemas.microsoft.com/office/drawing/2014/main" id="{E9379043-16E5-CC47-7790-C8FC40EB9D03}"/>
              </a:ext>
            </a:extLst>
          </p:cNvPr>
          <p:cNvSpPr>
            <a:spLocks noGrp="1"/>
          </p:cNvSpPr>
          <p:nvPr>
            <p:ph type="body" sz="quarter" idx="31"/>
          </p:nvPr>
        </p:nvSpPr>
        <p:spPr bwMode="gray">
          <a:xfrm>
            <a:off x="845248" y="2560565"/>
            <a:ext cx="270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14" name="Textplatzhalter 13">
            <a:extLst>
              <a:ext uri="{FF2B5EF4-FFF2-40B4-BE49-F238E27FC236}">
                <a16:creationId xmlns:a16="http://schemas.microsoft.com/office/drawing/2014/main" id="{0A4AB670-2820-6C16-5A91-2575B7FC134A}"/>
              </a:ext>
            </a:extLst>
          </p:cNvPr>
          <p:cNvSpPr>
            <a:spLocks noGrp="1"/>
          </p:cNvSpPr>
          <p:nvPr>
            <p:ph type="body" sz="quarter" idx="32" hasCustomPrompt="1"/>
          </p:nvPr>
        </p:nvSpPr>
        <p:spPr bwMode="gray">
          <a:xfrm>
            <a:off x="845248" y="2805878"/>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15" name="Textplatzhalter 17">
            <a:extLst>
              <a:ext uri="{FF2B5EF4-FFF2-40B4-BE49-F238E27FC236}">
                <a16:creationId xmlns:a16="http://schemas.microsoft.com/office/drawing/2014/main" id="{619C7180-B8D1-2CB2-A9F6-19F3D752A107}"/>
              </a:ext>
            </a:extLst>
          </p:cNvPr>
          <p:cNvSpPr>
            <a:spLocks noGrp="1"/>
          </p:cNvSpPr>
          <p:nvPr>
            <p:ph type="body" sz="quarter" idx="33" hasCustomPrompt="1"/>
          </p:nvPr>
        </p:nvSpPr>
        <p:spPr bwMode="gray">
          <a:xfrm>
            <a:off x="3743525" y="2671021"/>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17" name="Textplatzhalter 17">
            <a:extLst>
              <a:ext uri="{FF2B5EF4-FFF2-40B4-BE49-F238E27FC236}">
                <a16:creationId xmlns:a16="http://schemas.microsoft.com/office/drawing/2014/main" id="{9E0F91FA-E60E-C819-47EA-CACF969DCCF7}"/>
              </a:ext>
            </a:extLst>
          </p:cNvPr>
          <p:cNvSpPr>
            <a:spLocks noGrp="1"/>
          </p:cNvSpPr>
          <p:nvPr>
            <p:ph type="body" sz="quarter" idx="35"/>
          </p:nvPr>
        </p:nvSpPr>
        <p:spPr bwMode="gray">
          <a:xfrm>
            <a:off x="845248" y="3283309"/>
            <a:ext cx="270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18" name="Textplatzhalter 13">
            <a:extLst>
              <a:ext uri="{FF2B5EF4-FFF2-40B4-BE49-F238E27FC236}">
                <a16:creationId xmlns:a16="http://schemas.microsoft.com/office/drawing/2014/main" id="{885A10CC-9BF3-1889-CE8C-25089DE382EF}"/>
              </a:ext>
            </a:extLst>
          </p:cNvPr>
          <p:cNvSpPr>
            <a:spLocks noGrp="1"/>
          </p:cNvSpPr>
          <p:nvPr>
            <p:ph type="body" sz="quarter" idx="36" hasCustomPrompt="1"/>
          </p:nvPr>
        </p:nvSpPr>
        <p:spPr bwMode="gray">
          <a:xfrm>
            <a:off x="845248" y="3528622"/>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9" name="Textplatzhalter 17">
            <a:extLst>
              <a:ext uri="{FF2B5EF4-FFF2-40B4-BE49-F238E27FC236}">
                <a16:creationId xmlns:a16="http://schemas.microsoft.com/office/drawing/2014/main" id="{30B72454-037A-DCBC-BF59-B4DEB4DCE9AF}"/>
              </a:ext>
            </a:extLst>
          </p:cNvPr>
          <p:cNvSpPr>
            <a:spLocks noGrp="1"/>
          </p:cNvSpPr>
          <p:nvPr>
            <p:ph type="body" sz="quarter" idx="37" hasCustomPrompt="1"/>
          </p:nvPr>
        </p:nvSpPr>
        <p:spPr bwMode="gray">
          <a:xfrm>
            <a:off x="3743525" y="3393765"/>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21" name="Textplatzhalter 17">
            <a:extLst>
              <a:ext uri="{FF2B5EF4-FFF2-40B4-BE49-F238E27FC236}">
                <a16:creationId xmlns:a16="http://schemas.microsoft.com/office/drawing/2014/main" id="{3ABBB406-5249-8395-6BDA-09E0E214EB38}"/>
              </a:ext>
            </a:extLst>
          </p:cNvPr>
          <p:cNvSpPr>
            <a:spLocks noGrp="1"/>
          </p:cNvSpPr>
          <p:nvPr>
            <p:ph type="body" sz="quarter" idx="39"/>
          </p:nvPr>
        </p:nvSpPr>
        <p:spPr bwMode="gray">
          <a:xfrm>
            <a:off x="845248" y="4006053"/>
            <a:ext cx="270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22" name="Textplatzhalter 13">
            <a:extLst>
              <a:ext uri="{FF2B5EF4-FFF2-40B4-BE49-F238E27FC236}">
                <a16:creationId xmlns:a16="http://schemas.microsoft.com/office/drawing/2014/main" id="{8D2432DD-2DA2-0561-5C4A-FE3FC47BDAAA}"/>
              </a:ext>
            </a:extLst>
          </p:cNvPr>
          <p:cNvSpPr>
            <a:spLocks noGrp="1"/>
          </p:cNvSpPr>
          <p:nvPr>
            <p:ph type="body" sz="quarter" idx="40" hasCustomPrompt="1"/>
          </p:nvPr>
        </p:nvSpPr>
        <p:spPr bwMode="gray">
          <a:xfrm>
            <a:off x="845248" y="4251366"/>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23" name="Textplatzhalter 17">
            <a:extLst>
              <a:ext uri="{FF2B5EF4-FFF2-40B4-BE49-F238E27FC236}">
                <a16:creationId xmlns:a16="http://schemas.microsoft.com/office/drawing/2014/main" id="{3B5166E5-235A-D20E-6BC9-D1A599B83448}"/>
              </a:ext>
            </a:extLst>
          </p:cNvPr>
          <p:cNvSpPr>
            <a:spLocks noGrp="1"/>
          </p:cNvSpPr>
          <p:nvPr>
            <p:ph type="body" sz="quarter" idx="41" hasCustomPrompt="1"/>
          </p:nvPr>
        </p:nvSpPr>
        <p:spPr bwMode="gray">
          <a:xfrm>
            <a:off x="3743525" y="4116509"/>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25" name="Textplatzhalter 17">
            <a:extLst>
              <a:ext uri="{FF2B5EF4-FFF2-40B4-BE49-F238E27FC236}">
                <a16:creationId xmlns:a16="http://schemas.microsoft.com/office/drawing/2014/main" id="{DD20F309-AB1E-64EB-00D2-F1B4E493B931}"/>
              </a:ext>
            </a:extLst>
          </p:cNvPr>
          <p:cNvSpPr>
            <a:spLocks noGrp="1"/>
          </p:cNvSpPr>
          <p:nvPr>
            <p:ph type="body" sz="quarter" idx="43"/>
          </p:nvPr>
        </p:nvSpPr>
        <p:spPr bwMode="gray">
          <a:xfrm>
            <a:off x="845248" y="4728797"/>
            <a:ext cx="270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26" name="Textplatzhalter 13">
            <a:extLst>
              <a:ext uri="{FF2B5EF4-FFF2-40B4-BE49-F238E27FC236}">
                <a16:creationId xmlns:a16="http://schemas.microsoft.com/office/drawing/2014/main" id="{413069BD-3FDA-098A-2ACB-D69D6EC059C0}"/>
              </a:ext>
            </a:extLst>
          </p:cNvPr>
          <p:cNvSpPr>
            <a:spLocks noGrp="1"/>
          </p:cNvSpPr>
          <p:nvPr>
            <p:ph type="body" sz="quarter" idx="44" hasCustomPrompt="1"/>
          </p:nvPr>
        </p:nvSpPr>
        <p:spPr bwMode="gray">
          <a:xfrm>
            <a:off x="845248" y="4974110"/>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7" name="Textplatzhalter 17">
            <a:extLst>
              <a:ext uri="{FF2B5EF4-FFF2-40B4-BE49-F238E27FC236}">
                <a16:creationId xmlns:a16="http://schemas.microsoft.com/office/drawing/2014/main" id="{C11238BF-0BA9-437C-25BB-8BAED1C7ACA8}"/>
              </a:ext>
            </a:extLst>
          </p:cNvPr>
          <p:cNvSpPr>
            <a:spLocks noGrp="1"/>
          </p:cNvSpPr>
          <p:nvPr>
            <p:ph type="body" sz="quarter" idx="45" hasCustomPrompt="1"/>
          </p:nvPr>
        </p:nvSpPr>
        <p:spPr bwMode="gray">
          <a:xfrm>
            <a:off x="3743525" y="4839253"/>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29" name="Textplatzhalter 17">
            <a:extLst>
              <a:ext uri="{FF2B5EF4-FFF2-40B4-BE49-F238E27FC236}">
                <a16:creationId xmlns:a16="http://schemas.microsoft.com/office/drawing/2014/main" id="{7FFCC405-161D-7574-52E8-3315C95E4328}"/>
              </a:ext>
            </a:extLst>
          </p:cNvPr>
          <p:cNvSpPr>
            <a:spLocks noGrp="1"/>
          </p:cNvSpPr>
          <p:nvPr>
            <p:ph type="body" sz="quarter" idx="47"/>
          </p:nvPr>
        </p:nvSpPr>
        <p:spPr bwMode="gray">
          <a:xfrm>
            <a:off x="845248" y="5451543"/>
            <a:ext cx="270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30" name="Textplatzhalter 13">
            <a:extLst>
              <a:ext uri="{FF2B5EF4-FFF2-40B4-BE49-F238E27FC236}">
                <a16:creationId xmlns:a16="http://schemas.microsoft.com/office/drawing/2014/main" id="{0C489351-2F4B-D4F4-B749-FEBBF6EA0A6B}"/>
              </a:ext>
            </a:extLst>
          </p:cNvPr>
          <p:cNvSpPr>
            <a:spLocks noGrp="1"/>
          </p:cNvSpPr>
          <p:nvPr>
            <p:ph type="body" sz="quarter" idx="48" hasCustomPrompt="1"/>
          </p:nvPr>
        </p:nvSpPr>
        <p:spPr bwMode="gray">
          <a:xfrm>
            <a:off x="845248" y="5696856"/>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31" name="Textplatzhalter 17">
            <a:extLst>
              <a:ext uri="{FF2B5EF4-FFF2-40B4-BE49-F238E27FC236}">
                <a16:creationId xmlns:a16="http://schemas.microsoft.com/office/drawing/2014/main" id="{079FFA5B-C1F3-B809-708C-59E42F480F3D}"/>
              </a:ext>
            </a:extLst>
          </p:cNvPr>
          <p:cNvSpPr>
            <a:spLocks noGrp="1"/>
          </p:cNvSpPr>
          <p:nvPr>
            <p:ph type="body" sz="quarter" idx="49" hasCustomPrompt="1"/>
          </p:nvPr>
        </p:nvSpPr>
        <p:spPr bwMode="gray">
          <a:xfrm>
            <a:off x="3743525" y="5561999"/>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33" name="Inhaltsplatzhalter 5">
            <a:extLst>
              <a:ext uri="{FF2B5EF4-FFF2-40B4-BE49-F238E27FC236}">
                <a16:creationId xmlns:a16="http://schemas.microsoft.com/office/drawing/2014/main" id="{312509A8-F2BD-1171-7348-ACC2C8F2C0BB}"/>
              </a:ext>
            </a:extLst>
          </p:cNvPr>
          <p:cNvSpPr>
            <a:spLocks noGrp="1"/>
          </p:cNvSpPr>
          <p:nvPr>
            <p:ph sz="quarter" idx="50"/>
          </p:nvPr>
        </p:nvSpPr>
        <p:spPr bwMode="gray">
          <a:xfrm>
            <a:off x="4932000" y="3895883"/>
            <a:ext cx="3807000" cy="1972118"/>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lvl1pPr algn="l">
              <a:defRPr/>
            </a:lvl1pPr>
            <a:lvl2pPr algn="l">
              <a:defRPr/>
            </a:lvl2pPr>
            <a:lvl3pPr algn="l">
              <a:defRPr/>
            </a:lvl3pPr>
            <a:lvl4pPr algn="l">
              <a:defRPr/>
            </a:lvl4pPr>
            <a:lvl5pPr algn="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itel 10">
            <a:extLst>
              <a:ext uri="{FF2B5EF4-FFF2-40B4-BE49-F238E27FC236}">
                <a16:creationId xmlns:a16="http://schemas.microsoft.com/office/drawing/2014/main" id="{D0D5758C-6EB2-0E7E-3A9D-88EAFDB85345}"/>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389514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lken + Bild">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4602" y="798303"/>
            <a:ext cx="8334797"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F8053F34-4F39-4C83-A51E-BC27C180CADA}"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6" name="Bildplatzhalter 3">
            <a:extLst>
              <a:ext uri="{FF2B5EF4-FFF2-40B4-BE49-F238E27FC236}">
                <a16:creationId xmlns:a16="http://schemas.microsoft.com/office/drawing/2014/main" id="{5148F175-AA4D-D5B2-7712-393A43F12E38}"/>
              </a:ext>
            </a:extLst>
          </p:cNvPr>
          <p:cNvSpPr>
            <a:spLocks noGrp="1" noChangeAspect="1"/>
          </p:cNvSpPr>
          <p:nvPr>
            <p:ph type="pic" sz="quarter" idx="10"/>
          </p:nvPr>
        </p:nvSpPr>
        <p:spPr bwMode="gray">
          <a:xfrm>
            <a:off x="473330" y="2278100"/>
            <a:ext cx="2930507" cy="2930507"/>
          </a:xfrm>
          <a:prstGeom prst="ellipse">
            <a:avLst/>
          </a:pr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0" name="Textplatzhalter 17">
            <a:extLst>
              <a:ext uri="{FF2B5EF4-FFF2-40B4-BE49-F238E27FC236}">
                <a16:creationId xmlns:a16="http://schemas.microsoft.com/office/drawing/2014/main" id="{6CFC1198-19D8-60AF-38B8-2848F5C344A1}"/>
              </a:ext>
            </a:extLst>
          </p:cNvPr>
          <p:cNvSpPr>
            <a:spLocks noGrp="1"/>
          </p:cNvSpPr>
          <p:nvPr>
            <p:ph type="body" sz="quarter" idx="28"/>
          </p:nvPr>
        </p:nvSpPr>
        <p:spPr bwMode="gray">
          <a:xfrm>
            <a:off x="3992030" y="2502995"/>
            <a:ext cx="378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11" name="Textplatzhalter 13">
            <a:extLst>
              <a:ext uri="{FF2B5EF4-FFF2-40B4-BE49-F238E27FC236}">
                <a16:creationId xmlns:a16="http://schemas.microsoft.com/office/drawing/2014/main" id="{24C1F6E7-E414-C8EC-E907-6ABCE59F209E}"/>
              </a:ext>
            </a:extLst>
          </p:cNvPr>
          <p:cNvSpPr>
            <a:spLocks noGrp="1"/>
          </p:cNvSpPr>
          <p:nvPr>
            <p:ph type="body" sz="quarter" idx="22" hasCustomPrompt="1"/>
          </p:nvPr>
        </p:nvSpPr>
        <p:spPr bwMode="gray">
          <a:xfrm>
            <a:off x="3992030" y="2748308"/>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2" name="Textplatzhalter 17">
            <a:extLst>
              <a:ext uri="{FF2B5EF4-FFF2-40B4-BE49-F238E27FC236}">
                <a16:creationId xmlns:a16="http://schemas.microsoft.com/office/drawing/2014/main" id="{5F92D0F3-F66D-C615-9FC8-59BDC196FBF4}"/>
              </a:ext>
            </a:extLst>
          </p:cNvPr>
          <p:cNvSpPr>
            <a:spLocks noGrp="1"/>
          </p:cNvSpPr>
          <p:nvPr>
            <p:ph type="body" sz="quarter" idx="29" hasCustomPrompt="1"/>
          </p:nvPr>
        </p:nvSpPr>
        <p:spPr bwMode="gray">
          <a:xfrm>
            <a:off x="7994663" y="2613451"/>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14" name="Textplatzhalter 17">
            <a:extLst>
              <a:ext uri="{FF2B5EF4-FFF2-40B4-BE49-F238E27FC236}">
                <a16:creationId xmlns:a16="http://schemas.microsoft.com/office/drawing/2014/main" id="{EEAE0B9E-482F-75AB-3BFC-33DBB38A8742}"/>
              </a:ext>
            </a:extLst>
          </p:cNvPr>
          <p:cNvSpPr>
            <a:spLocks noGrp="1"/>
          </p:cNvSpPr>
          <p:nvPr>
            <p:ph type="body" sz="quarter" idx="31"/>
          </p:nvPr>
        </p:nvSpPr>
        <p:spPr bwMode="gray">
          <a:xfrm>
            <a:off x="3992030" y="3225739"/>
            <a:ext cx="378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15" name="Textplatzhalter 13">
            <a:extLst>
              <a:ext uri="{FF2B5EF4-FFF2-40B4-BE49-F238E27FC236}">
                <a16:creationId xmlns:a16="http://schemas.microsoft.com/office/drawing/2014/main" id="{9051BE45-8971-E31F-1710-FF49A172377B}"/>
              </a:ext>
            </a:extLst>
          </p:cNvPr>
          <p:cNvSpPr>
            <a:spLocks noGrp="1"/>
          </p:cNvSpPr>
          <p:nvPr>
            <p:ph type="body" sz="quarter" idx="32" hasCustomPrompt="1"/>
          </p:nvPr>
        </p:nvSpPr>
        <p:spPr bwMode="gray">
          <a:xfrm>
            <a:off x="3992030" y="3471052"/>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16" name="Textplatzhalter 17">
            <a:extLst>
              <a:ext uri="{FF2B5EF4-FFF2-40B4-BE49-F238E27FC236}">
                <a16:creationId xmlns:a16="http://schemas.microsoft.com/office/drawing/2014/main" id="{C44439C3-F4EE-9111-E27F-FFA0EC9CEB40}"/>
              </a:ext>
            </a:extLst>
          </p:cNvPr>
          <p:cNvSpPr>
            <a:spLocks noGrp="1"/>
          </p:cNvSpPr>
          <p:nvPr>
            <p:ph type="body" sz="quarter" idx="33" hasCustomPrompt="1"/>
          </p:nvPr>
        </p:nvSpPr>
        <p:spPr bwMode="gray">
          <a:xfrm>
            <a:off x="7994663" y="3336195"/>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17" name="Textplatzhalter 17">
            <a:extLst>
              <a:ext uri="{FF2B5EF4-FFF2-40B4-BE49-F238E27FC236}">
                <a16:creationId xmlns:a16="http://schemas.microsoft.com/office/drawing/2014/main" id="{4CA8C42E-84F4-3034-0B90-68DECCDD604D}"/>
              </a:ext>
            </a:extLst>
          </p:cNvPr>
          <p:cNvSpPr>
            <a:spLocks noGrp="1"/>
          </p:cNvSpPr>
          <p:nvPr>
            <p:ph type="body" sz="quarter" idx="35"/>
          </p:nvPr>
        </p:nvSpPr>
        <p:spPr bwMode="gray">
          <a:xfrm>
            <a:off x="3992030" y="3948483"/>
            <a:ext cx="378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18" name="Textplatzhalter 13">
            <a:extLst>
              <a:ext uri="{FF2B5EF4-FFF2-40B4-BE49-F238E27FC236}">
                <a16:creationId xmlns:a16="http://schemas.microsoft.com/office/drawing/2014/main" id="{3BA74403-312D-5844-2D79-0D7ABF623D5E}"/>
              </a:ext>
            </a:extLst>
          </p:cNvPr>
          <p:cNvSpPr>
            <a:spLocks noGrp="1"/>
          </p:cNvSpPr>
          <p:nvPr>
            <p:ph type="body" sz="quarter" idx="36" hasCustomPrompt="1"/>
          </p:nvPr>
        </p:nvSpPr>
        <p:spPr bwMode="gray">
          <a:xfrm>
            <a:off x="3992030" y="4193796"/>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9" name="Textplatzhalter 17">
            <a:extLst>
              <a:ext uri="{FF2B5EF4-FFF2-40B4-BE49-F238E27FC236}">
                <a16:creationId xmlns:a16="http://schemas.microsoft.com/office/drawing/2014/main" id="{E795E9C1-C511-3D9B-D2B4-2D01AE7ECEDA}"/>
              </a:ext>
            </a:extLst>
          </p:cNvPr>
          <p:cNvSpPr>
            <a:spLocks noGrp="1"/>
          </p:cNvSpPr>
          <p:nvPr>
            <p:ph type="body" sz="quarter" idx="37" hasCustomPrompt="1"/>
          </p:nvPr>
        </p:nvSpPr>
        <p:spPr bwMode="gray">
          <a:xfrm>
            <a:off x="7994663" y="4058939"/>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20" name="Textplatzhalter 17">
            <a:extLst>
              <a:ext uri="{FF2B5EF4-FFF2-40B4-BE49-F238E27FC236}">
                <a16:creationId xmlns:a16="http://schemas.microsoft.com/office/drawing/2014/main" id="{4F2F472A-CC07-D0D8-724D-AC065CAFEAC1}"/>
              </a:ext>
            </a:extLst>
          </p:cNvPr>
          <p:cNvSpPr>
            <a:spLocks noGrp="1"/>
          </p:cNvSpPr>
          <p:nvPr>
            <p:ph type="body" sz="quarter" idx="39"/>
          </p:nvPr>
        </p:nvSpPr>
        <p:spPr bwMode="gray">
          <a:xfrm>
            <a:off x="3992030" y="4671227"/>
            <a:ext cx="3780000" cy="169508"/>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21" name="Textplatzhalter 13">
            <a:extLst>
              <a:ext uri="{FF2B5EF4-FFF2-40B4-BE49-F238E27FC236}">
                <a16:creationId xmlns:a16="http://schemas.microsoft.com/office/drawing/2014/main" id="{51576017-128E-5451-A3A0-F7A385FEE9B8}"/>
              </a:ext>
            </a:extLst>
          </p:cNvPr>
          <p:cNvSpPr>
            <a:spLocks noGrp="1"/>
          </p:cNvSpPr>
          <p:nvPr>
            <p:ph type="body" sz="quarter" idx="40" hasCustomPrompt="1"/>
          </p:nvPr>
        </p:nvSpPr>
        <p:spPr bwMode="gray">
          <a:xfrm>
            <a:off x="3992030" y="4916540"/>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22" name="Textplatzhalter 17">
            <a:extLst>
              <a:ext uri="{FF2B5EF4-FFF2-40B4-BE49-F238E27FC236}">
                <a16:creationId xmlns:a16="http://schemas.microsoft.com/office/drawing/2014/main" id="{F7A84F5F-4F6B-F311-C15D-3B78C55A8C97}"/>
              </a:ext>
            </a:extLst>
          </p:cNvPr>
          <p:cNvSpPr>
            <a:spLocks noGrp="1"/>
          </p:cNvSpPr>
          <p:nvPr>
            <p:ph type="body" sz="quarter" idx="41" hasCustomPrompt="1"/>
          </p:nvPr>
        </p:nvSpPr>
        <p:spPr bwMode="gray">
          <a:xfrm>
            <a:off x="7994663" y="4781683"/>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4" name="Titel 3">
            <a:extLst>
              <a:ext uri="{FF2B5EF4-FFF2-40B4-BE49-F238E27FC236}">
                <a16:creationId xmlns:a16="http://schemas.microsoft.com/office/drawing/2014/main" id="{A3A57592-FB23-3B74-254C-ADEBCD4E03A2}"/>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26440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rtphone + Text">
    <p:bg bwMode="gray">
      <p:bgPr>
        <a:solidFill>
          <a:schemeClr val="bg1"/>
        </a:solidFill>
        <a:effectLst/>
      </p:bgPr>
    </p:bg>
    <p:spTree>
      <p:nvGrpSpPr>
        <p:cNvPr id="1" name=""/>
        <p:cNvGrpSpPr/>
        <p:nvPr/>
      </p:nvGrpSpPr>
      <p:grpSpPr>
        <a:xfrm>
          <a:off x="0" y="0"/>
          <a:ext cx="0" cy="0"/>
          <a:chOff x="0" y="0"/>
          <a:chExt cx="0" cy="0"/>
        </a:xfrm>
      </p:grpSpPr>
      <p:sp>
        <p:nvSpPr>
          <p:cNvPr id="10" name="Freeform: Shape 8">
            <a:extLst>
              <a:ext uri="{FF2B5EF4-FFF2-40B4-BE49-F238E27FC236}">
                <a16:creationId xmlns:a16="http://schemas.microsoft.com/office/drawing/2014/main" id="{CCD1AECF-CED7-28BC-6A3B-E63EA7150BE7}"/>
              </a:ext>
            </a:extLst>
          </p:cNvPr>
          <p:cNvSpPr/>
          <p:nvPr userDrawn="1"/>
        </p:nvSpPr>
        <p:spPr bwMode="gray">
          <a:xfrm>
            <a:off x="1" y="1115115"/>
            <a:ext cx="3745523" cy="425879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0B3BF823-7513-48E7-89CB-3BF9F9AD291F}"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11" name="Textplatzhalter 17">
            <a:extLst>
              <a:ext uri="{FF2B5EF4-FFF2-40B4-BE49-F238E27FC236}">
                <a16:creationId xmlns:a16="http://schemas.microsoft.com/office/drawing/2014/main" id="{FC4DF547-857B-4B23-A089-77AFDF3A4DC1}"/>
              </a:ext>
            </a:extLst>
          </p:cNvPr>
          <p:cNvSpPr>
            <a:spLocks noGrp="1"/>
          </p:cNvSpPr>
          <p:nvPr>
            <p:ph type="body" sz="quarter" idx="25"/>
          </p:nvPr>
        </p:nvSpPr>
        <p:spPr bwMode="gray">
          <a:xfrm>
            <a:off x="405000" y="1984510"/>
            <a:ext cx="1890000" cy="2520000"/>
          </a:xfrm>
        </p:spPr>
        <p:txBody>
          <a:bodyPr anchor="ctr"/>
          <a:lstStyle>
            <a:lvl1pPr marL="0" indent="0">
              <a:lnSpc>
                <a:spcPct val="90000"/>
              </a:lnSpc>
              <a:buNone/>
              <a:defRPr sz="2400" b="1">
                <a:solidFill>
                  <a:schemeClr val="bg1"/>
                </a:solidFill>
              </a:defRPr>
            </a:lvl1pPr>
            <a:lvl2pPr marL="337534" indent="0">
              <a:buNone/>
              <a:defRPr/>
            </a:lvl2pPr>
          </a:lstStyle>
          <a:p>
            <a:pPr lvl="0"/>
            <a:r>
              <a:rPr lang="de-DE" dirty="0"/>
              <a:t>Mastertextformat bearbeiten</a:t>
            </a:r>
          </a:p>
        </p:txBody>
      </p:sp>
      <p:sp>
        <p:nvSpPr>
          <p:cNvPr id="15" name="Textplatzhalter 17">
            <a:extLst>
              <a:ext uri="{FF2B5EF4-FFF2-40B4-BE49-F238E27FC236}">
                <a16:creationId xmlns:a16="http://schemas.microsoft.com/office/drawing/2014/main" id="{1F584A04-E815-4911-E924-A3978560E483}"/>
              </a:ext>
            </a:extLst>
          </p:cNvPr>
          <p:cNvSpPr>
            <a:spLocks noGrp="1"/>
          </p:cNvSpPr>
          <p:nvPr>
            <p:ph type="body" sz="quarter" idx="26"/>
          </p:nvPr>
        </p:nvSpPr>
        <p:spPr bwMode="gray">
          <a:xfrm>
            <a:off x="5612797" y="1790787"/>
            <a:ext cx="3126203" cy="252000"/>
          </a:xfrm>
        </p:spPr>
        <p:txBody>
          <a:bodyPr anchor="t"/>
          <a:lstStyle>
            <a:lvl1pPr marL="0" indent="0">
              <a:lnSpc>
                <a:spcPct val="90000"/>
              </a:lnSpc>
              <a:spcAft>
                <a:spcPts val="0"/>
              </a:spcAft>
              <a:buNone/>
              <a:defRPr sz="1600" b="1" cap="all" baseline="0">
                <a:solidFill>
                  <a:schemeClr val="accent1"/>
                </a:solidFill>
              </a:defRPr>
            </a:lvl1pPr>
            <a:lvl2pPr marL="337534" indent="0">
              <a:buNone/>
              <a:defRPr/>
            </a:lvl2pPr>
          </a:lstStyle>
          <a:p>
            <a:pPr lvl="0"/>
            <a:r>
              <a:rPr lang="de-DE" dirty="0"/>
              <a:t>Mastertextformat bearbeiten</a:t>
            </a:r>
          </a:p>
        </p:txBody>
      </p:sp>
      <p:sp>
        <p:nvSpPr>
          <p:cNvPr id="18" name="Textplatzhalter 17">
            <a:extLst>
              <a:ext uri="{FF2B5EF4-FFF2-40B4-BE49-F238E27FC236}">
                <a16:creationId xmlns:a16="http://schemas.microsoft.com/office/drawing/2014/main" id="{987CC6B3-D222-467B-2064-0703F1EE3605}"/>
              </a:ext>
            </a:extLst>
          </p:cNvPr>
          <p:cNvSpPr>
            <a:spLocks noGrp="1"/>
          </p:cNvSpPr>
          <p:nvPr>
            <p:ph type="body" sz="quarter" idx="28"/>
          </p:nvPr>
        </p:nvSpPr>
        <p:spPr bwMode="gray">
          <a:xfrm>
            <a:off x="5612797" y="2082089"/>
            <a:ext cx="3126203" cy="468000"/>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19" name="Textplatzhalter 17">
            <a:extLst>
              <a:ext uri="{FF2B5EF4-FFF2-40B4-BE49-F238E27FC236}">
                <a16:creationId xmlns:a16="http://schemas.microsoft.com/office/drawing/2014/main" id="{6153100C-5827-8303-C6D6-CDADE528EEBB}"/>
              </a:ext>
            </a:extLst>
          </p:cNvPr>
          <p:cNvSpPr>
            <a:spLocks noGrp="1"/>
          </p:cNvSpPr>
          <p:nvPr>
            <p:ph type="body" sz="quarter" idx="29"/>
          </p:nvPr>
        </p:nvSpPr>
        <p:spPr bwMode="gray">
          <a:xfrm>
            <a:off x="5612797" y="3074635"/>
            <a:ext cx="3126203" cy="252000"/>
          </a:xfrm>
        </p:spPr>
        <p:txBody>
          <a:bodyPr anchor="t"/>
          <a:lstStyle>
            <a:lvl1pPr marL="0" indent="0">
              <a:lnSpc>
                <a:spcPct val="90000"/>
              </a:lnSpc>
              <a:spcAft>
                <a:spcPts val="0"/>
              </a:spcAft>
              <a:buNone/>
              <a:defRPr sz="1600" b="1" cap="all" baseline="0">
                <a:solidFill>
                  <a:schemeClr val="accent1"/>
                </a:solidFill>
              </a:defRPr>
            </a:lvl1pPr>
            <a:lvl2pPr marL="337534" indent="0">
              <a:buNone/>
              <a:defRPr/>
            </a:lvl2pPr>
          </a:lstStyle>
          <a:p>
            <a:pPr lvl="0"/>
            <a:r>
              <a:rPr lang="de-DE" dirty="0"/>
              <a:t>Mastertextformat bearbeiten</a:t>
            </a:r>
          </a:p>
        </p:txBody>
      </p:sp>
      <p:sp>
        <p:nvSpPr>
          <p:cNvPr id="21" name="Textplatzhalter 17">
            <a:extLst>
              <a:ext uri="{FF2B5EF4-FFF2-40B4-BE49-F238E27FC236}">
                <a16:creationId xmlns:a16="http://schemas.microsoft.com/office/drawing/2014/main" id="{D2CC7E27-716B-ACCA-F30E-776CDDE7A902}"/>
              </a:ext>
            </a:extLst>
          </p:cNvPr>
          <p:cNvSpPr>
            <a:spLocks noGrp="1"/>
          </p:cNvSpPr>
          <p:nvPr>
            <p:ph type="body" sz="quarter" idx="31"/>
          </p:nvPr>
        </p:nvSpPr>
        <p:spPr bwMode="gray">
          <a:xfrm>
            <a:off x="5612797" y="3365937"/>
            <a:ext cx="3126203" cy="468000"/>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22" name="Textplatzhalter 17">
            <a:extLst>
              <a:ext uri="{FF2B5EF4-FFF2-40B4-BE49-F238E27FC236}">
                <a16:creationId xmlns:a16="http://schemas.microsoft.com/office/drawing/2014/main" id="{FDE11610-4A58-BD6E-FD8E-A3ED96004E71}"/>
              </a:ext>
            </a:extLst>
          </p:cNvPr>
          <p:cNvSpPr>
            <a:spLocks noGrp="1"/>
          </p:cNvSpPr>
          <p:nvPr>
            <p:ph type="body" sz="quarter" idx="32"/>
          </p:nvPr>
        </p:nvSpPr>
        <p:spPr bwMode="gray">
          <a:xfrm>
            <a:off x="5612797" y="4358482"/>
            <a:ext cx="3126203" cy="252000"/>
          </a:xfrm>
        </p:spPr>
        <p:txBody>
          <a:bodyPr anchor="t"/>
          <a:lstStyle>
            <a:lvl1pPr marL="0" indent="0">
              <a:lnSpc>
                <a:spcPct val="90000"/>
              </a:lnSpc>
              <a:spcAft>
                <a:spcPts val="0"/>
              </a:spcAft>
              <a:buNone/>
              <a:defRPr sz="1600" b="1" cap="all" baseline="0">
                <a:solidFill>
                  <a:schemeClr val="accent1"/>
                </a:solidFill>
              </a:defRPr>
            </a:lvl1pPr>
            <a:lvl2pPr marL="337534" indent="0">
              <a:buNone/>
              <a:defRPr/>
            </a:lvl2pPr>
          </a:lstStyle>
          <a:p>
            <a:pPr lvl="0"/>
            <a:r>
              <a:rPr lang="de-DE" dirty="0"/>
              <a:t>Mastertextformat bearbeiten</a:t>
            </a:r>
          </a:p>
        </p:txBody>
      </p:sp>
      <p:sp>
        <p:nvSpPr>
          <p:cNvPr id="24" name="Textplatzhalter 17">
            <a:extLst>
              <a:ext uri="{FF2B5EF4-FFF2-40B4-BE49-F238E27FC236}">
                <a16:creationId xmlns:a16="http://schemas.microsoft.com/office/drawing/2014/main" id="{55C633C3-52EE-D69F-0FF1-E3FC1130CF41}"/>
              </a:ext>
            </a:extLst>
          </p:cNvPr>
          <p:cNvSpPr>
            <a:spLocks noGrp="1"/>
          </p:cNvSpPr>
          <p:nvPr>
            <p:ph type="body" sz="quarter" idx="34"/>
          </p:nvPr>
        </p:nvSpPr>
        <p:spPr bwMode="gray">
          <a:xfrm>
            <a:off x="5612797" y="4649784"/>
            <a:ext cx="3126203" cy="468000"/>
          </a:xfrm>
        </p:spPr>
        <p:txBody>
          <a:bodyPr anchor="t"/>
          <a:lstStyle>
            <a:lvl1pPr marL="0" indent="0">
              <a:lnSpc>
                <a:spcPct val="90000"/>
              </a:lnSpc>
              <a:buNone/>
              <a:defRPr/>
            </a:lvl1pPr>
            <a:lvl2pPr marL="337534" indent="0">
              <a:buNone/>
              <a:defRPr/>
            </a:lvl2pPr>
          </a:lstStyle>
          <a:p>
            <a:pPr lvl="0"/>
            <a:r>
              <a:rPr lang="de-DE" dirty="0"/>
              <a:t>Mastertextformat bearbeiten</a:t>
            </a:r>
          </a:p>
        </p:txBody>
      </p:sp>
      <p:pic>
        <p:nvPicPr>
          <p:cNvPr id="3" name="Grafik 2">
            <a:extLst>
              <a:ext uri="{FF2B5EF4-FFF2-40B4-BE49-F238E27FC236}">
                <a16:creationId xmlns:a16="http://schemas.microsoft.com/office/drawing/2014/main" id="{775F76D7-7F5E-DC3D-0814-67D67B3EE3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347" r="29869"/>
          <a:stretch/>
        </p:blipFill>
        <p:spPr bwMode="gray">
          <a:xfrm>
            <a:off x="2122806" y="526552"/>
            <a:ext cx="2998856" cy="5612946"/>
          </a:xfrm>
          <a:prstGeom prst="rect">
            <a:avLst/>
          </a:prstGeom>
        </p:spPr>
      </p:pic>
      <p:sp>
        <p:nvSpPr>
          <p:cNvPr id="6" name="Bildplatzhalter 15">
            <a:extLst>
              <a:ext uri="{FF2B5EF4-FFF2-40B4-BE49-F238E27FC236}">
                <a16:creationId xmlns:a16="http://schemas.microsoft.com/office/drawing/2014/main" id="{E54A2B93-CC32-0E40-0B7B-70BFE288BAD7}"/>
              </a:ext>
            </a:extLst>
          </p:cNvPr>
          <p:cNvSpPr>
            <a:spLocks noGrp="1"/>
          </p:cNvSpPr>
          <p:nvPr>
            <p:ph type="pic" sz="quarter" idx="19" hasCustomPrompt="1"/>
          </p:nvPr>
        </p:nvSpPr>
        <p:spPr bwMode="gray">
          <a:xfrm>
            <a:off x="2524850" y="1267224"/>
            <a:ext cx="2262658" cy="3950316"/>
          </a:xfrm>
          <a:prstGeom prst="rect">
            <a:avLst/>
          </a:prstGeom>
          <a:solidFill>
            <a:srgbClr val="FAFAFA"/>
          </a:solidFill>
        </p:spPr>
        <p:txBody>
          <a:bodyPr>
            <a:normAutofit/>
          </a:bodyPr>
          <a:lstStyle>
            <a:lvl1pPr marL="0" indent="0">
              <a:buNone/>
              <a:defRPr sz="1400">
                <a:latin typeface="Meta OT" panose="020B0504030101020104" pitchFamily="34" charset="0"/>
              </a:defRPr>
            </a:lvl1pPr>
          </a:lstStyle>
          <a:p>
            <a:r>
              <a:rPr lang="de-DE" dirty="0"/>
              <a:t>Bildplatzhalter:</a:t>
            </a:r>
            <a:br>
              <a:rPr lang="de-DE" dirty="0"/>
            </a:br>
            <a:r>
              <a:rPr lang="de-DE" dirty="0"/>
              <a:t>Bild durch Klicken auf Symbol hinzufügen</a:t>
            </a:r>
          </a:p>
        </p:txBody>
      </p:sp>
    </p:spTree>
    <p:extLst>
      <p:ext uri="{BB962C8B-B14F-4D97-AF65-F5344CB8AC3E}">
        <p14:creationId xmlns:p14="http://schemas.microsoft.com/office/powerpoint/2010/main" val="151834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ldschirm + Text">
    <p:bg bwMode="gray">
      <p:bgPr>
        <a:solidFill>
          <a:schemeClr val="bg1"/>
        </a:solid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3B46A6F-E55B-16F9-6CFE-0673DE597ACD}"/>
              </a:ext>
            </a:extLst>
          </p:cNvPr>
          <p:cNvSpPr/>
          <p:nvPr userDrawn="1"/>
        </p:nvSpPr>
        <p:spPr bwMode="gray">
          <a:xfrm>
            <a:off x="0" y="726831"/>
            <a:ext cx="1172308" cy="69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71EED34E-13F9-4A94-A587-467433789B22}"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24" name="Textplatzhalter 17">
            <a:extLst>
              <a:ext uri="{FF2B5EF4-FFF2-40B4-BE49-F238E27FC236}">
                <a16:creationId xmlns:a16="http://schemas.microsoft.com/office/drawing/2014/main" id="{21D66EAA-9E2B-6F1F-1F75-6B0C4E68D8DF}"/>
              </a:ext>
            </a:extLst>
          </p:cNvPr>
          <p:cNvSpPr>
            <a:spLocks noGrp="1"/>
          </p:cNvSpPr>
          <p:nvPr>
            <p:ph type="body" sz="quarter" idx="26"/>
          </p:nvPr>
        </p:nvSpPr>
        <p:spPr bwMode="gray">
          <a:xfrm>
            <a:off x="5612797" y="1790787"/>
            <a:ext cx="3126203" cy="252000"/>
          </a:xfrm>
        </p:spPr>
        <p:txBody>
          <a:bodyPr anchor="t"/>
          <a:lstStyle>
            <a:lvl1pPr marL="0" indent="0">
              <a:lnSpc>
                <a:spcPct val="90000"/>
              </a:lnSpc>
              <a:spcAft>
                <a:spcPts val="0"/>
              </a:spcAft>
              <a:buNone/>
              <a:defRPr sz="1600" b="1" cap="all" baseline="0">
                <a:solidFill>
                  <a:schemeClr val="accent1"/>
                </a:solidFill>
              </a:defRPr>
            </a:lvl1pPr>
            <a:lvl2pPr marL="337534" indent="0">
              <a:buNone/>
              <a:defRPr/>
            </a:lvl2pPr>
          </a:lstStyle>
          <a:p>
            <a:pPr lvl="0"/>
            <a:r>
              <a:rPr lang="de-DE" dirty="0"/>
              <a:t>Mastertextformat bearbeiten</a:t>
            </a:r>
          </a:p>
        </p:txBody>
      </p:sp>
      <p:sp>
        <p:nvSpPr>
          <p:cNvPr id="26" name="Textplatzhalter 17">
            <a:extLst>
              <a:ext uri="{FF2B5EF4-FFF2-40B4-BE49-F238E27FC236}">
                <a16:creationId xmlns:a16="http://schemas.microsoft.com/office/drawing/2014/main" id="{A27E2AF9-FEEF-AC56-15A1-60AFACDB0FEC}"/>
              </a:ext>
            </a:extLst>
          </p:cNvPr>
          <p:cNvSpPr>
            <a:spLocks noGrp="1"/>
          </p:cNvSpPr>
          <p:nvPr>
            <p:ph type="body" sz="quarter" idx="28"/>
          </p:nvPr>
        </p:nvSpPr>
        <p:spPr bwMode="gray">
          <a:xfrm>
            <a:off x="5612797" y="2082089"/>
            <a:ext cx="3126203" cy="468000"/>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27" name="Textplatzhalter 17">
            <a:extLst>
              <a:ext uri="{FF2B5EF4-FFF2-40B4-BE49-F238E27FC236}">
                <a16:creationId xmlns:a16="http://schemas.microsoft.com/office/drawing/2014/main" id="{DB32B275-EC56-28FC-E4FA-575314576EB7}"/>
              </a:ext>
            </a:extLst>
          </p:cNvPr>
          <p:cNvSpPr>
            <a:spLocks noGrp="1"/>
          </p:cNvSpPr>
          <p:nvPr>
            <p:ph type="body" sz="quarter" idx="29"/>
          </p:nvPr>
        </p:nvSpPr>
        <p:spPr bwMode="gray">
          <a:xfrm>
            <a:off x="5612797" y="3074635"/>
            <a:ext cx="3126203" cy="252000"/>
          </a:xfrm>
        </p:spPr>
        <p:txBody>
          <a:bodyPr anchor="t"/>
          <a:lstStyle>
            <a:lvl1pPr marL="0" indent="0">
              <a:lnSpc>
                <a:spcPct val="90000"/>
              </a:lnSpc>
              <a:spcAft>
                <a:spcPts val="0"/>
              </a:spcAft>
              <a:buNone/>
              <a:defRPr sz="1600" b="1" cap="all" baseline="0">
                <a:solidFill>
                  <a:schemeClr val="accent1"/>
                </a:solidFill>
              </a:defRPr>
            </a:lvl1pPr>
            <a:lvl2pPr marL="337534" indent="0">
              <a:buNone/>
              <a:defRPr/>
            </a:lvl2pPr>
          </a:lstStyle>
          <a:p>
            <a:pPr lvl="0"/>
            <a:r>
              <a:rPr lang="de-DE" dirty="0"/>
              <a:t>Mastertextformat bearbeiten</a:t>
            </a:r>
          </a:p>
        </p:txBody>
      </p:sp>
      <p:sp>
        <p:nvSpPr>
          <p:cNvPr id="29" name="Textplatzhalter 17">
            <a:extLst>
              <a:ext uri="{FF2B5EF4-FFF2-40B4-BE49-F238E27FC236}">
                <a16:creationId xmlns:a16="http://schemas.microsoft.com/office/drawing/2014/main" id="{3B074B46-E431-249A-9245-C91A21166841}"/>
              </a:ext>
            </a:extLst>
          </p:cNvPr>
          <p:cNvSpPr>
            <a:spLocks noGrp="1"/>
          </p:cNvSpPr>
          <p:nvPr>
            <p:ph type="body" sz="quarter" idx="32"/>
          </p:nvPr>
        </p:nvSpPr>
        <p:spPr bwMode="gray">
          <a:xfrm>
            <a:off x="5612797" y="3365937"/>
            <a:ext cx="3126203" cy="468000"/>
          </a:xfrm>
        </p:spPr>
        <p:txBody>
          <a:bodyPr anchor="t"/>
          <a:lstStyle>
            <a:lvl1pPr marL="0" indent="0">
              <a:lnSpc>
                <a:spcPct val="90000"/>
              </a:lnSpc>
              <a:buNone/>
              <a:defRPr/>
            </a:lvl1pPr>
            <a:lvl2pPr marL="337534" indent="0">
              <a:buNone/>
              <a:defRPr/>
            </a:lvl2pPr>
          </a:lstStyle>
          <a:p>
            <a:pPr lvl="0"/>
            <a:r>
              <a:rPr lang="de-DE" dirty="0"/>
              <a:t>Mastertextformat bearbeiten</a:t>
            </a:r>
          </a:p>
        </p:txBody>
      </p:sp>
      <p:sp>
        <p:nvSpPr>
          <p:cNvPr id="30" name="Textplatzhalter 17">
            <a:extLst>
              <a:ext uri="{FF2B5EF4-FFF2-40B4-BE49-F238E27FC236}">
                <a16:creationId xmlns:a16="http://schemas.microsoft.com/office/drawing/2014/main" id="{8DCD0FDE-017A-CE02-CF9A-53D7D4E2B865}"/>
              </a:ext>
            </a:extLst>
          </p:cNvPr>
          <p:cNvSpPr>
            <a:spLocks noGrp="1"/>
          </p:cNvSpPr>
          <p:nvPr>
            <p:ph type="body" sz="quarter" idx="33"/>
          </p:nvPr>
        </p:nvSpPr>
        <p:spPr bwMode="gray">
          <a:xfrm>
            <a:off x="5612797" y="4358482"/>
            <a:ext cx="3126203" cy="252000"/>
          </a:xfrm>
        </p:spPr>
        <p:txBody>
          <a:bodyPr anchor="t"/>
          <a:lstStyle>
            <a:lvl1pPr marL="0" indent="0">
              <a:lnSpc>
                <a:spcPct val="90000"/>
              </a:lnSpc>
              <a:spcAft>
                <a:spcPts val="0"/>
              </a:spcAft>
              <a:buNone/>
              <a:defRPr sz="1600" b="1" cap="all" baseline="0">
                <a:solidFill>
                  <a:schemeClr val="accent1"/>
                </a:solidFill>
              </a:defRPr>
            </a:lvl1pPr>
            <a:lvl2pPr marL="337534" indent="0">
              <a:buNone/>
              <a:defRPr/>
            </a:lvl2pPr>
          </a:lstStyle>
          <a:p>
            <a:pPr lvl="0"/>
            <a:r>
              <a:rPr lang="de-DE" dirty="0"/>
              <a:t>Mastertextformat bearbeiten</a:t>
            </a:r>
          </a:p>
        </p:txBody>
      </p:sp>
      <p:sp>
        <p:nvSpPr>
          <p:cNvPr id="32" name="Textplatzhalter 17">
            <a:extLst>
              <a:ext uri="{FF2B5EF4-FFF2-40B4-BE49-F238E27FC236}">
                <a16:creationId xmlns:a16="http://schemas.microsoft.com/office/drawing/2014/main" id="{4A3A7C5C-7D87-C751-803D-3C22C228AEE4}"/>
              </a:ext>
            </a:extLst>
          </p:cNvPr>
          <p:cNvSpPr>
            <a:spLocks noGrp="1"/>
          </p:cNvSpPr>
          <p:nvPr>
            <p:ph type="body" sz="quarter" idx="35"/>
          </p:nvPr>
        </p:nvSpPr>
        <p:spPr bwMode="gray">
          <a:xfrm>
            <a:off x="5612797" y="4649784"/>
            <a:ext cx="3126203" cy="468000"/>
          </a:xfrm>
        </p:spPr>
        <p:txBody>
          <a:bodyPr anchor="t"/>
          <a:lstStyle>
            <a:lvl1pPr marL="0" indent="0">
              <a:lnSpc>
                <a:spcPct val="90000"/>
              </a:lnSpc>
              <a:buNone/>
              <a:defRPr/>
            </a:lvl1pPr>
            <a:lvl2pPr marL="337534" indent="0">
              <a:buNone/>
              <a:defRPr/>
            </a:lvl2pPr>
          </a:lstStyle>
          <a:p>
            <a:pPr lvl="0"/>
            <a:r>
              <a:rPr lang="de-DE" dirty="0"/>
              <a:t>Mastertextformat bearbeiten</a:t>
            </a:r>
          </a:p>
        </p:txBody>
      </p:sp>
      <p:pic>
        <p:nvPicPr>
          <p:cNvPr id="4" name="Grafik 3" descr="Ein Bild, das Text, Screenshot, Anzeige, Bilderrahmen enthält.&#10;&#10;Automatisch generierte Beschreibung">
            <a:extLst>
              <a:ext uri="{FF2B5EF4-FFF2-40B4-BE49-F238E27FC236}">
                <a16:creationId xmlns:a16="http://schemas.microsoft.com/office/drawing/2014/main" id="{52F75CF2-B4DE-8E39-0294-F81FA5D2A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44" r="-5732"/>
          <a:stretch/>
        </p:blipFill>
        <p:spPr bwMode="gray">
          <a:xfrm>
            <a:off x="0" y="1237848"/>
            <a:ext cx="4814354" cy="4199810"/>
          </a:xfrm>
          <a:prstGeom prst="rect">
            <a:avLst/>
          </a:prstGeom>
        </p:spPr>
      </p:pic>
      <p:sp>
        <p:nvSpPr>
          <p:cNvPr id="5" name="Bildplatzhalter 5">
            <a:extLst>
              <a:ext uri="{FF2B5EF4-FFF2-40B4-BE49-F238E27FC236}">
                <a16:creationId xmlns:a16="http://schemas.microsoft.com/office/drawing/2014/main" id="{15358395-ED4A-A672-4DD3-342C6A689777}"/>
              </a:ext>
            </a:extLst>
          </p:cNvPr>
          <p:cNvSpPr>
            <a:spLocks noGrp="1"/>
          </p:cNvSpPr>
          <p:nvPr>
            <p:ph type="pic" sz="quarter" idx="10" hasCustomPrompt="1"/>
          </p:nvPr>
        </p:nvSpPr>
        <p:spPr bwMode="gray">
          <a:xfrm>
            <a:off x="0" y="1426614"/>
            <a:ext cx="4419956" cy="2814812"/>
          </a:xfrm>
          <a:prstGeom prst="rect">
            <a:avLst/>
          </a:prstGeom>
          <a:solidFill>
            <a:srgbClr val="262626"/>
          </a:solidFill>
        </p:spPr>
        <p:txBody>
          <a:bodyPr>
            <a:normAutofit/>
          </a:bodyPr>
          <a:lstStyle>
            <a:lvl1pPr marL="0" indent="0" algn="ctr">
              <a:buNone/>
              <a:defRPr sz="1400" b="1">
                <a:solidFill>
                  <a:schemeClr val="bg1"/>
                </a:solidFill>
                <a:latin typeface="Meta OT" panose="020B0504030101020104" pitchFamily="34" charset="0"/>
              </a:defRPr>
            </a:lvl1pPr>
          </a:lstStyle>
          <a:p>
            <a:br>
              <a:rPr lang="de-DE" dirty="0"/>
            </a:br>
            <a:r>
              <a:rPr lang="de-DE" dirty="0"/>
              <a:t>Bildplatzhalter:</a:t>
            </a:r>
            <a:br>
              <a:rPr lang="de-DE" dirty="0"/>
            </a:br>
            <a:r>
              <a:rPr lang="de-DE" dirty="0"/>
              <a:t>Bild durch Klicken auf Symbol hinzufügen</a:t>
            </a:r>
          </a:p>
        </p:txBody>
      </p:sp>
      <p:pic>
        <p:nvPicPr>
          <p:cNvPr id="10" name="Grafik 9">
            <a:extLst>
              <a:ext uri="{FF2B5EF4-FFF2-40B4-BE49-F238E27FC236}">
                <a16:creationId xmlns:a16="http://schemas.microsoft.com/office/drawing/2014/main" id="{C4CF0256-4C3C-DBA5-9F97-56BA01E262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2793967" y="4477781"/>
            <a:ext cx="1698434" cy="1296472"/>
          </a:xfrm>
          <a:prstGeom prst="rect">
            <a:avLst/>
          </a:prstGeom>
        </p:spPr>
      </p:pic>
      <p:sp>
        <p:nvSpPr>
          <p:cNvPr id="11" name="Bildplatzhalter 29">
            <a:extLst>
              <a:ext uri="{FF2B5EF4-FFF2-40B4-BE49-F238E27FC236}">
                <a16:creationId xmlns:a16="http://schemas.microsoft.com/office/drawing/2014/main" id="{2CC802D0-F041-C6D8-5D8D-59597DCD53D0}"/>
              </a:ext>
            </a:extLst>
          </p:cNvPr>
          <p:cNvSpPr>
            <a:spLocks noGrp="1"/>
          </p:cNvSpPr>
          <p:nvPr>
            <p:ph type="pic" sz="quarter" idx="31" hasCustomPrompt="1"/>
          </p:nvPr>
        </p:nvSpPr>
        <p:spPr bwMode="gray">
          <a:xfrm>
            <a:off x="3376694" y="4640892"/>
            <a:ext cx="532980" cy="919606"/>
          </a:xfrm>
          <a:prstGeom prst="rect">
            <a:avLst/>
          </a:prstGeom>
          <a:solidFill>
            <a:srgbClr val="FAFAFA"/>
          </a:solidFill>
        </p:spPr>
        <p:txBody>
          <a:bodyPr/>
          <a:lstStyle>
            <a:lvl1pPr marL="0" indent="0">
              <a:buNone/>
              <a:defRPr sz="1400">
                <a:latin typeface="Meta OT" panose="020B0504030101020104" pitchFamily="34" charset="0"/>
              </a:defRPr>
            </a:lvl1pPr>
          </a:lstStyle>
          <a:p>
            <a:r>
              <a:rPr lang="de-DE" dirty="0"/>
              <a:t>Bildplatzhalter</a:t>
            </a:r>
          </a:p>
        </p:txBody>
      </p:sp>
    </p:spTree>
    <p:extLst>
      <p:ext uri="{BB962C8B-B14F-4D97-AF65-F5344CB8AC3E}">
        <p14:creationId xmlns:p14="http://schemas.microsoft.com/office/powerpoint/2010/main" val="53286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4999" y="798303"/>
            <a:ext cx="8334001"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98D00E78-2DCE-4700-9FED-24A3F86681D8}"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4" name="Freeform: Shape 8">
            <a:extLst>
              <a:ext uri="{FF2B5EF4-FFF2-40B4-BE49-F238E27FC236}">
                <a16:creationId xmlns:a16="http://schemas.microsoft.com/office/drawing/2014/main" id="{D68EFFBF-097E-BE79-716A-009C1E1F7868}"/>
              </a:ext>
            </a:extLst>
          </p:cNvPr>
          <p:cNvSpPr/>
          <p:nvPr userDrawn="1"/>
        </p:nvSpPr>
        <p:spPr bwMode="gray">
          <a:xfrm>
            <a:off x="1" y="1728000"/>
            <a:ext cx="3745523" cy="4140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5" name="Textplatzhalter 17">
            <a:extLst>
              <a:ext uri="{FF2B5EF4-FFF2-40B4-BE49-F238E27FC236}">
                <a16:creationId xmlns:a16="http://schemas.microsoft.com/office/drawing/2014/main" id="{5C7467CB-1367-4047-CDBD-574130AC8C2A}"/>
              </a:ext>
            </a:extLst>
          </p:cNvPr>
          <p:cNvSpPr>
            <a:spLocks noGrp="1"/>
          </p:cNvSpPr>
          <p:nvPr>
            <p:ph type="body" sz="quarter" idx="25" hasCustomPrompt="1"/>
          </p:nvPr>
        </p:nvSpPr>
        <p:spPr bwMode="gray">
          <a:xfrm>
            <a:off x="404999" y="2416701"/>
            <a:ext cx="2051285" cy="1455502"/>
          </a:xfrm>
        </p:spPr>
        <p:txBody>
          <a:bodyPr anchor="b"/>
          <a:lstStyle>
            <a:lvl1pPr marL="0" indent="0" algn="r">
              <a:lnSpc>
                <a:spcPct val="90000"/>
              </a:lnSpc>
              <a:spcAft>
                <a:spcPts val="0"/>
              </a:spcAft>
              <a:buNone/>
              <a:defRPr sz="2400" b="1">
                <a:solidFill>
                  <a:schemeClr val="bg1"/>
                </a:solidFill>
              </a:defRPr>
            </a:lvl1pPr>
            <a:lvl2pPr marL="337534" indent="0">
              <a:buNone/>
              <a:defRPr/>
            </a:lvl2pPr>
          </a:lstStyle>
          <a:p>
            <a:pPr lvl="0"/>
            <a:r>
              <a:rPr lang="de-DE" dirty="0"/>
              <a:t>Vorname</a:t>
            </a:r>
            <a:br>
              <a:rPr lang="de-DE" dirty="0"/>
            </a:br>
            <a:r>
              <a:rPr lang="de-DE" dirty="0"/>
              <a:t>Name</a:t>
            </a:r>
          </a:p>
        </p:txBody>
      </p:sp>
      <p:sp>
        <p:nvSpPr>
          <p:cNvPr id="6" name="Inhaltsplatzhalter 5">
            <a:extLst>
              <a:ext uri="{FF2B5EF4-FFF2-40B4-BE49-F238E27FC236}">
                <a16:creationId xmlns:a16="http://schemas.microsoft.com/office/drawing/2014/main" id="{65EC5C56-A765-0E06-D36F-50384CD028AE}"/>
              </a:ext>
            </a:extLst>
          </p:cNvPr>
          <p:cNvSpPr>
            <a:spLocks noGrp="1"/>
          </p:cNvSpPr>
          <p:nvPr>
            <p:ph sz="quarter" idx="17" hasCustomPrompt="1"/>
          </p:nvPr>
        </p:nvSpPr>
        <p:spPr bwMode="gray">
          <a:xfrm>
            <a:off x="4959000" y="1728000"/>
            <a:ext cx="378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chor="ctr">
            <a:noAutofit/>
          </a:bodyPr>
          <a:lstStyle>
            <a:lvl1pPr marL="0" indent="0">
              <a:buNone/>
              <a:defRPr/>
            </a:lvl1pPr>
          </a:lstStyle>
          <a:p>
            <a:pPr lvl="0"/>
            <a:r>
              <a:rPr lang="de-DE" dirty="0"/>
              <a:t>Kontaktinformationen</a:t>
            </a:r>
          </a:p>
        </p:txBody>
      </p:sp>
      <p:sp>
        <p:nvSpPr>
          <p:cNvPr id="10" name="Bildplatzhalter 3">
            <a:extLst>
              <a:ext uri="{FF2B5EF4-FFF2-40B4-BE49-F238E27FC236}">
                <a16:creationId xmlns:a16="http://schemas.microsoft.com/office/drawing/2014/main" id="{421980BD-7772-D025-4FF5-51474DE9E3D7}"/>
              </a:ext>
            </a:extLst>
          </p:cNvPr>
          <p:cNvSpPr>
            <a:spLocks noGrp="1" noChangeAspect="1"/>
          </p:cNvSpPr>
          <p:nvPr>
            <p:ph type="pic" sz="quarter" idx="10"/>
          </p:nvPr>
        </p:nvSpPr>
        <p:spPr bwMode="gray">
          <a:xfrm>
            <a:off x="2792371" y="2844000"/>
            <a:ext cx="1906306" cy="1908000"/>
          </a:xfrm>
          <a:prstGeom prst="ellipse">
            <a:avLst/>
          </a:prstGeom>
          <a:solidFill>
            <a:schemeClr val="accent2">
              <a:lumMod val="20000"/>
              <a:lumOff val="80000"/>
            </a:schemeClr>
          </a:solidFill>
          <a:ln w="63500">
            <a:solidFill>
              <a:schemeClr val="bg1"/>
            </a:solidFill>
          </a:ln>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1" name="Textplatzhalter 17">
            <a:extLst>
              <a:ext uri="{FF2B5EF4-FFF2-40B4-BE49-F238E27FC236}">
                <a16:creationId xmlns:a16="http://schemas.microsoft.com/office/drawing/2014/main" id="{8D5297E8-DEC3-392B-D124-F7461870075F}"/>
              </a:ext>
            </a:extLst>
          </p:cNvPr>
          <p:cNvSpPr>
            <a:spLocks noGrp="1"/>
          </p:cNvSpPr>
          <p:nvPr>
            <p:ph type="body" sz="quarter" idx="26" hasCustomPrompt="1"/>
          </p:nvPr>
        </p:nvSpPr>
        <p:spPr bwMode="gray">
          <a:xfrm>
            <a:off x="404999" y="4189436"/>
            <a:ext cx="2051285" cy="205157"/>
          </a:xfrm>
        </p:spPr>
        <p:txBody>
          <a:bodyPr anchor="b"/>
          <a:lstStyle>
            <a:lvl1pPr marL="0" indent="0" algn="r">
              <a:lnSpc>
                <a:spcPct val="90000"/>
              </a:lnSpc>
              <a:buNone/>
              <a:defRPr sz="1050" b="0" cap="all" spc="225" baseline="0">
                <a:solidFill>
                  <a:schemeClr val="bg1"/>
                </a:solidFill>
              </a:defRPr>
            </a:lvl1pPr>
            <a:lvl2pPr marL="337534" indent="0">
              <a:buNone/>
              <a:defRPr/>
            </a:lvl2pPr>
          </a:lstStyle>
          <a:p>
            <a:pPr lvl="0"/>
            <a:r>
              <a:rPr lang="de-DE" dirty="0"/>
              <a:t>Position</a:t>
            </a:r>
          </a:p>
        </p:txBody>
      </p:sp>
      <p:cxnSp>
        <p:nvCxnSpPr>
          <p:cNvPr id="12" name="Straight Connector 8">
            <a:extLst>
              <a:ext uri="{FF2B5EF4-FFF2-40B4-BE49-F238E27FC236}">
                <a16:creationId xmlns:a16="http://schemas.microsoft.com/office/drawing/2014/main" id="{53F48132-47AB-A60C-FB01-A8FE1F4603AA}"/>
              </a:ext>
            </a:extLst>
          </p:cNvPr>
          <p:cNvCxnSpPr>
            <a:cxnSpLocks/>
          </p:cNvCxnSpPr>
          <p:nvPr userDrawn="1"/>
        </p:nvCxnSpPr>
        <p:spPr bwMode="gray">
          <a:xfrm>
            <a:off x="2017409" y="4019556"/>
            <a:ext cx="424878" cy="0"/>
          </a:xfrm>
          <a:prstGeom prst="line">
            <a:avLst/>
          </a:prstGeom>
          <a:ln w="38100" cap="rnd"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itel 14">
            <a:extLst>
              <a:ext uri="{FF2B5EF4-FFF2-40B4-BE49-F238E27FC236}">
                <a16:creationId xmlns:a16="http://schemas.microsoft.com/office/drawing/2014/main" id="{B2CFF599-AFB9-A70E-60B7-B6960E09A89E}"/>
              </a:ext>
            </a:extLst>
          </p:cNvPr>
          <p:cNvSpPr>
            <a:spLocks noGrp="1"/>
          </p:cNvSpPr>
          <p:nvPr>
            <p:ph type="title"/>
          </p:nvPr>
        </p:nvSpPr>
        <p:spPr bwMode="gray"/>
        <p:txBody>
          <a:bodyPr/>
          <a:lstStyle/>
          <a:p>
            <a:r>
              <a:rPr lang="de-DE" dirty="0"/>
              <a:t>Mastertitelformat bearbeiten</a:t>
            </a:r>
          </a:p>
        </p:txBody>
      </p:sp>
    </p:spTree>
    <p:extLst>
      <p:ext uri="{BB962C8B-B14F-4D97-AF65-F5344CB8AC3E}">
        <p14:creationId xmlns:p14="http://schemas.microsoft.com/office/powerpoint/2010/main" val="377582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ontakt (hell)">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4999" y="798303"/>
            <a:ext cx="8334001"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8AF531A7-51CF-463C-9B5A-5796787C3417}"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4" name="Freeform: Shape 8">
            <a:extLst>
              <a:ext uri="{FF2B5EF4-FFF2-40B4-BE49-F238E27FC236}">
                <a16:creationId xmlns:a16="http://schemas.microsoft.com/office/drawing/2014/main" id="{D68EFFBF-097E-BE79-716A-009C1E1F7868}"/>
              </a:ext>
            </a:extLst>
          </p:cNvPr>
          <p:cNvSpPr/>
          <p:nvPr userDrawn="1"/>
        </p:nvSpPr>
        <p:spPr bwMode="gray">
          <a:xfrm>
            <a:off x="1" y="1728000"/>
            <a:ext cx="3745523" cy="4140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5" name="Textplatzhalter 17">
            <a:extLst>
              <a:ext uri="{FF2B5EF4-FFF2-40B4-BE49-F238E27FC236}">
                <a16:creationId xmlns:a16="http://schemas.microsoft.com/office/drawing/2014/main" id="{5C7467CB-1367-4047-CDBD-574130AC8C2A}"/>
              </a:ext>
            </a:extLst>
          </p:cNvPr>
          <p:cNvSpPr>
            <a:spLocks noGrp="1"/>
          </p:cNvSpPr>
          <p:nvPr>
            <p:ph type="body" sz="quarter" idx="25" hasCustomPrompt="1"/>
          </p:nvPr>
        </p:nvSpPr>
        <p:spPr bwMode="gray">
          <a:xfrm>
            <a:off x="404999" y="2416701"/>
            <a:ext cx="2051285" cy="1455502"/>
          </a:xfrm>
        </p:spPr>
        <p:txBody>
          <a:bodyPr anchor="b"/>
          <a:lstStyle>
            <a:lvl1pPr marL="0" indent="0" algn="r">
              <a:lnSpc>
                <a:spcPct val="90000"/>
              </a:lnSpc>
              <a:spcAft>
                <a:spcPts val="0"/>
              </a:spcAft>
              <a:buNone/>
              <a:defRPr sz="2400" b="1">
                <a:solidFill>
                  <a:schemeClr val="tx1"/>
                </a:solidFill>
              </a:defRPr>
            </a:lvl1pPr>
            <a:lvl2pPr marL="337534" indent="0">
              <a:buNone/>
              <a:defRPr/>
            </a:lvl2pPr>
          </a:lstStyle>
          <a:p>
            <a:pPr lvl="0"/>
            <a:r>
              <a:rPr lang="de-DE" dirty="0"/>
              <a:t>Vorname</a:t>
            </a:r>
            <a:br>
              <a:rPr lang="de-DE" dirty="0"/>
            </a:br>
            <a:r>
              <a:rPr lang="de-DE" dirty="0"/>
              <a:t>Name</a:t>
            </a:r>
          </a:p>
        </p:txBody>
      </p:sp>
      <p:sp>
        <p:nvSpPr>
          <p:cNvPr id="6" name="Inhaltsplatzhalter 5">
            <a:extLst>
              <a:ext uri="{FF2B5EF4-FFF2-40B4-BE49-F238E27FC236}">
                <a16:creationId xmlns:a16="http://schemas.microsoft.com/office/drawing/2014/main" id="{65EC5C56-A765-0E06-D36F-50384CD028AE}"/>
              </a:ext>
            </a:extLst>
          </p:cNvPr>
          <p:cNvSpPr>
            <a:spLocks noGrp="1"/>
          </p:cNvSpPr>
          <p:nvPr>
            <p:ph sz="quarter" idx="17" hasCustomPrompt="1"/>
          </p:nvPr>
        </p:nvSpPr>
        <p:spPr bwMode="gray">
          <a:xfrm>
            <a:off x="4959000" y="1728000"/>
            <a:ext cx="378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chor="ctr">
            <a:noAutofit/>
          </a:bodyPr>
          <a:lstStyle>
            <a:lvl1pPr marL="0" indent="0">
              <a:buNone/>
              <a:defRPr/>
            </a:lvl1pPr>
          </a:lstStyle>
          <a:p>
            <a:pPr lvl="0"/>
            <a:r>
              <a:rPr lang="de-DE" dirty="0"/>
              <a:t>Kontaktinformationen</a:t>
            </a:r>
          </a:p>
        </p:txBody>
      </p:sp>
      <p:sp>
        <p:nvSpPr>
          <p:cNvPr id="10" name="Bildplatzhalter 3">
            <a:extLst>
              <a:ext uri="{FF2B5EF4-FFF2-40B4-BE49-F238E27FC236}">
                <a16:creationId xmlns:a16="http://schemas.microsoft.com/office/drawing/2014/main" id="{421980BD-7772-D025-4FF5-51474DE9E3D7}"/>
              </a:ext>
            </a:extLst>
          </p:cNvPr>
          <p:cNvSpPr>
            <a:spLocks noGrp="1" noChangeAspect="1"/>
          </p:cNvSpPr>
          <p:nvPr>
            <p:ph type="pic" sz="quarter" idx="10"/>
          </p:nvPr>
        </p:nvSpPr>
        <p:spPr bwMode="gray">
          <a:xfrm>
            <a:off x="2792371" y="2844000"/>
            <a:ext cx="1906306" cy="1908000"/>
          </a:xfrm>
          <a:prstGeom prst="ellipse">
            <a:avLst/>
          </a:prstGeom>
          <a:solidFill>
            <a:schemeClr val="accent2">
              <a:lumMod val="20000"/>
              <a:lumOff val="80000"/>
            </a:schemeClr>
          </a:solidFill>
          <a:ln w="63500">
            <a:solidFill>
              <a:schemeClr val="bg1"/>
            </a:solidFill>
          </a:ln>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1" name="Textplatzhalter 17">
            <a:extLst>
              <a:ext uri="{FF2B5EF4-FFF2-40B4-BE49-F238E27FC236}">
                <a16:creationId xmlns:a16="http://schemas.microsoft.com/office/drawing/2014/main" id="{8D5297E8-DEC3-392B-D124-F7461870075F}"/>
              </a:ext>
            </a:extLst>
          </p:cNvPr>
          <p:cNvSpPr>
            <a:spLocks noGrp="1"/>
          </p:cNvSpPr>
          <p:nvPr>
            <p:ph type="body" sz="quarter" idx="26" hasCustomPrompt="1"/>
          </p:nvPr>
        </p:nvSpPr>
        <p:spPr bwMode="gray">
          <a:xfrm>
            <a:off x="404999" y="4189436"/>
            <a:ext cx="2051285" cy="205157"/>
          </a:xfrm>
        </p:spPr>
        <p:txBody>
          <a:bodyPr anchor="b"/>
          <a:lstStyle>
            <a:lvl1pPr marL="0" indent="0" algn="r">
              <a:lnSpc>
                <a:spcPct val="90000"/>
              </a:lnSpc>
              <a:buNone/>
              <a:defRPr sz="1050" b="0" cap="all" spc="225" baseline="0">
                <a:solidFill>
                  <a:schemeClr val="tx1"/>
                </a:solidFill>
              </a:defRPr>
            </a:lvl1pPr>
            <a:lvl2pPr marL="337534" indent="0">
              <a:buNone/>
              <a:defRPr/>
            </a:lvl2pPr>
          </a:lstStyle>
          <a:p>
            <a:pPr lvl="0"/>
            <a:r>
              <a:rPr lang="de-DE" dirty="0"/>
              <a:t>Position</a:t>
            </a:r>
          </a:p>
        </p:txBody>
      </p:sp>
      <p:cxnSp>
        <p:nvCxnSpPr>
          <p:cNvPr id="12" name="Straight Connector 8">
            <a:extLst>
              <a:ext uri="{FF2B5EF4-FFF2-40B4-BE49-F238E27FC236}">
                <a16:creationId xmlns:a16="http://schemas.microsoft.com/office/drawing/2014/main" id="{53F48132-47AB-A60C-FB01-A8FE1F4603AA}"/>
              </a:ext>
            </a:extLst>
          </p:cNvPr>
          <p:cNvCxnSpPr>
            <a:cxnSpLocks/>
          </p:cNvCxnSpPr>
          <p:nvPr userDrawn="1"/>
        </p:nvCxnSpPr>
        <p:spPr bwMode="gray">
          <a:xfrm>
            <a:off x="2017409" y="4019556"/>
            <a:ext cx="424878"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itel 14">
            <a:extLst>
              <a:ext uri="{FF2B5EF4-FFF2-40B4-BE49-F238E27FC236}">
                <a16:creationId xmlns:a16="http://schemas.microsoft.com/office/drawing/2014/main" id="{B2CFF599-AFB9-A70E-60B7-B6960E09A89E}"/>
              </a:ext>
            </a:extLst>
          </p:cNvPr>
          <p:cNvSpPr>
            <a:spLocks noGrp="1"/>
          </p:cNvSpPr>
          <p:nvPr>
            <p:ph type="title"/>
          </p:nvPr>
        </p:nvSpPr>
        <p:spPr bwMode="gray"/>
        <p:txBody>
          <a:bodyPr/>
          <a:lstStyle/>
          <a:p>
            <a:r>
              <a:rPr lang="de-DE" dirty="0"/>
              <a:t>Mastertitelformat bearbeiten</a:t>
            </a:r>
          </a:p>
        </p:txBody>
      </p:sp>
    </p:spTree>
    <p:extLst>
      <p:ext uri="{BB962C8B-B14F-4D97-AF65-F5344CB8AC3E}">
        <p14:creationId xmlns:p14="http://schemas.microsoft.com/office/powerpoint/2010/main" val="32492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 Schlussfolie mit Bild">
    <p:bg bwMode="gray">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4C192B0-715F-8C48-E81F-8C60D8AB064E}"/>
              </a:ext>
            </a:extLst>
          </p:cNvPr>
          <p:cNvSpPr>
            <a:spLocks noGrp="1"/>
          </p:cNvSpPr>
          <p:nvPr>
            <p:ph type="title" hasCustomPrompt="1"/>
          </p:nvPr>
        </p:nvSpPr>
        <p:spPr bwMode="gray">
          <a:xfrm>
            <a:off x="405001" y="5651700"/>
            <a:ext cx="8334000" cy="540000"/>
          </a:xfrm>
        </p:spPr>
        <p:txBody>
          <a:bodyPr/>
          <a:lstStyle>
            <a:lvl1pPr>
              <a:defRPr sz="3200" cap="all" spc="300" baseline="0"/>
            </a:lvl1pPr>
          </a:lstStyle>
          <a:p>
            <a:r>
              <a:rPr lang="de-DE" noProof="0" dirty="0"/>
              <a:t>Vielen Dank!</a:t>
            </a:r>
          </a:p>
        </p:txBody>
      </p:sp>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4108361"/>
            <a:ext cx="9144000" cy="1067241"/>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cxnSp>
        <p:nvCxnSpPr>
          <p:cNvPr id="12" name="Straight Connector 8">
            <a:extLst>
              <a:ext uri="{FF2B5EF4-FFF2-40B4-BE49-F238E27FC236}">
                <a16:creationId xmlns:a16="http://schemas.microsoft.com/office/drawing/2014/main" id="{DD53894C-B9EA-D4A9-E715-09AFE608F831}"/>
              </a:ext>
            </a:extLst>
          </p:cNvPr>
          <p:cNvCxnSpPr>
            <a:cxnSpLocks/>
          </p:cNvCxnSpPr>
          <p:nvPr userDrawn="1"/>
        </p:nvCxnSpPr>
        <p:spPr bwMode="gray">
          <a:xfrm>
            <a:off x="405000" y="6267843"/>
            <a:ext cx="424878"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Bildplatzhalter 18">
            <a:extLst>
              <a:ext uri="{FF2B5EF4-FFF2-40B4-BE49-F238E27FC236}">
                <a16:creationId xmlns:a16="http://schemas.microsoft.com/office/drawing/2014/main" id="{4B31FCDB-6D8B-D1BE-F764-A8408040FD70}"/>
              </a:ext>
            </a:extLst>
          </p:cNvPr>
          <p:cNvSpPr>
            <a:spLocks noGrp="1" noChangeAspect="1"/>
          </p:cNvSpPr>
          <p:nvPr>
            <p:ph type="pic" sz="quarter" idx="10"/>
          </p:nvPr>
        </p:nvSpPr>
        <p:spPr bwMode="gray">
          <a:xfrm>
            <a:off x="405000" y="1287553"/>
            <a:ext cx="8334000" cy="3655922"/>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pic>
        <p:nvPicPr>
          <p:cNvPr id="2" name="Grafik 1">
            <a:extLst>
              <a:ext uri="{FF2B5EF4-FFF2-40B4-BE49-F238E27FC236}">
                <a16:creationId xmlns:a16="http://schemas.microsoft.com/office/drawing/2014/main" id="{B1D70BDB-D975-A1A4-764C-BA0D472762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69" r="-343"/>
          <a:stretch/>
        </p:blipFill>
        <p:spPr bwMode="gray">
          <a:xfrm>
            <a:off x="6849872" y="431999"/>
            <a:ext cx="1912720" cy="306940"/>
          </a:xfrm>
          <a:prstGeom prst="rect">
            <a:avLst/>
          </a:prstGeom>
        </p:spPr>
      </p:pic>
    </p:spTree>
    <p:extLst>
      <p:ext uri="{BB962C8B-B14F-4D97-AF65-F5344CB8AC3E}">
        <p14:creationId xmlns:p14="http://schemas.microsoft.com/office/powerpoint/2010/main" val="176237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 Schlussfolie mit Bild">
    <p:bg bwMode="gray">
      <p:bgPr>
        <a:solidFill>
          <a:schemeClr val="bg1"/>
        </a:solidFill>
        <a:effectLst/>
      </p:bgPr>
    </p:bg>
    <p:spTree>
      <p:nvGrpSpPr>
        <p:cNvPr id="1" name=""/>
        <p:cNvGrpSpPr/>
        <p:nvPr/>
      </p:nvGrpSpPr>
      <p:grpSpPr>
        <a:xfrm>
          <a:off x="0" y="0"/>
          <a:ext cx="0" cy="0"/>
          <a:chOff x="0" y="0"/>
          <a:chExt cx="0" cy="0"/>
        </a:xfrm>
      </p:grpSpPr>
      <p:sp>
        <p:nvSpPr>
          <p:cNvPr id="19" name="Bildplatzhalter 18">
            <a:extLst>
              <a:ext uri="{FF2B5EF4-FFF2-40B4-BE49-F238E27FC236}">
                <a16:creationId xmlns:a16="http://schemas.microsoft.com/office/drawing/2014/main" id="{4B31FCDB-6D8B-D1BE-F764-A8408040FD70}"/>
              </a:ext>
            </a:extLst>
          </p:cNvPr>
          <p:cNvSpPr>
            <a:spLocks noGrp="1" noChangeAspect="1"/>
          </p:cNvSpPr>
          <p:nvPr>
            <p:ph type="pic" sz="quarter" idx="10"/>
          </p:nvPr>
        </p:nvSpPr>
        <p:spPr bwMode="gray">
          <a:xfrm>
            <a:off x="0" y="1"/>
            <a:ext cx="9144000" cy="4120164"/>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2">
              <a:lumMod val="20000"/>
              <a:lumOff val="80000"/>
            </a:schemeClr>
          </a:solidFill>
        </p:spPr>
        <p:txBody>
          <a:bodyPr wrap="square">
            <a:noAutofit/>
          </a:bodyPr>
          <a:lstStyle>
            <a:lvl1pPr marL="0" indent="0" algn="ctr">
              <a:buNone/>
              <a:defRPr sz="750" b="1"/>
            </a:lvl1pPr>
          </a:lstStyle>
          <a:p>
            <a:endParaRPr lang="de-DE" dirty="0"/>
          </a:p>
          <a:p>
            <a:r>
              <a:rPr lang="de-DE" dirty="0"/>
              <a:t>Bildplatzhalter:</a:t>
            </a:r>
            <a:br>
              <a:rPr lang="de-DE" dirty="0"/>
            </a:br>
            <a:r>
              <a:rPr lang="de-DE" dirty="0"/>
              <a:t>Bild durch Klicken auf Symbol hinzufügen</a:t>
            </a:r>
          </a:p>
        </p:txBody>
      </p:sp>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4108360"/>
            <a:ext cx="9144000" cy="274964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pic>
        <p:nvPicPr>
          <p:cNvPr id="17" name="Grafik 16">
            <a:extLst>
              <a:ext uri="{FF2B5EF4-FFF2-40B4-BE49-F238E27FC236}">
                <a16:creationId xmlns:a16="http://schemas.microsoft.com/office/drawing/2014/main" id="{361E523B-4753-8B65-C607-B7C37B955DB3}"/>
              </a:ext>
            </a:extLst>
          </p:cNvPr>
          <p:cNvPicPr>
            <a:picLocks noChangeAspect="1"/>
          </p:cNvPicPr>
          <p:nvPr userDrawn="1"/>
        </p:nvPicPr>
        <p:blipFill rotWithShape="1">
          <a:blip r:embed="rId2" cstate="screen">
            <a:lum bright="100000"/>
            <a:alphaModFix amt="20000"/>
            <a:extLst>
              <a:ext uri="{28A0092B-C50C-407E-A947-70E740481C1C}">
                <a14:useLocalDpi xmlns:a14="http://schemas.microsoft.com/office/drawing/2010/main"/>
              </a:ext>
            </a:extLst>
          </a:blip>
          <a:srcRect l="-696" r="59247" b="16768"/>
          <a:stretch/>
        </p:blipFill>
        <p:spPr bwMode="gray">
          <a:xfrm>
            <a:off x="3815603" y="5128725"/>
            <a:ext cx="5328397" cy="1729277"/>
          </a:xfrm>
          <a:custGeom>
            <a:avLst/>
            <a:gdLst>
              <a:gd name="connsiteX0" fmla="*/ 0 w 5620353"/>
              <a:gd name="connsiteY0" fmla="*/ 0 h 1729277"/>
              <a:gd name="connsiteX1" fmla="*/ 5620353 w 5620353"/>
              <a:gd name="connsiteY1" fmla="*/ 0 h 1729277"/>
              <a:gd name="connsiteX2" fmla="*/ 5620353 w 5620353"/>
              <a:gd name="connsiteY2" fmla="*/ 1729277 h 1729277"/>
              <a:gd name="connsiteX3" fmla="*/ 0 w 5620353"/>
              <a:gd name="connsiteY3" fmla="*/ 1729277 h 1729277"/>
            </a:gdLst>
            <a:ahLst/>
            <a:cxnLst>
              <a:cxn ang="0">
                <a:pos x="connsiteX0" y="connsiteY0"/>
              </a:cxn>
              <a:cxn ang="0">
                <a:pos x="connsiteX1" y="connsiteY1"/>
              </a:cxn>
              <a:cxn ang="0">
                <a:pos x="connsiteX2" y="connsiteY2"/>
              </a:cxn>
              <a:cxn ang="0">
                <a:pos x="connsiteX3" y="connsiteY3"/>
              </a:cxn>
            </a:cxnLst>
            <a:rect l="l" t="t" r="r" b="b"/>
            <a:pathLst>
              <a:path w="5620353" h="1729277">
                <a:moveTo>
                  <a:pt x="0" y="0"/>
                </a:moveTo>
                <a:lnTo>
                  <a:pt x="5620353" y="0"/>
                </a:lnTo>
                <a:lnTo>
                  <a:pt x="5620353" y="1729277"/>
                </a:lnTo>
                <a:lnTo>
                  <a:pt x="0" y="1729277"/>
                </a:lnTo>
                <a:close/>
              </a:path>
            </a:pathLst>
          </a:custGeom>
        </p:spPr>
      </p:pic>
      <p:sp>
        <p:nvSpPr>
          <p:cNvPr id="5" name="Titel 2">
            <a:extLst>
              <a:ext uri="{FF2B5EF4-FFF2-40B4-BE49-F238E27FC236}">
                <a16:creationId xmlns:a16="http://schemas.microsoft.com/office/drawing/2014/main" id="{5322EA7D-800B-36BF-687E-C8293EADAE3E}"/>
              </a:ext>
            </a:extLst>
          </p:cNvPr>
          <p:cNvSpPr>
            <a:spLocks noGrp="1"/>
          </p:cNvSpPr>
          <p:nvPr>
            <p:ph type="title" hasCustomPrompt="1"/>
          </p:nvPr>
        </p:nvSpPr>
        <p:spPr bwMode="gray">
          <a:xfrm>
            <a:off x="405000" y="4700142"/>
            <a:ext cx="8334000" cy="540000"/>
          </a:xfrm>
        </p:spPr>
        <p:txBody>
          <a:bodyPr/>
          <a:lstStyle>
            <a:lvl1pPr>
              <a:defRPr sz="3200" cap="all" spc="300" baseline="0">
                <a:solidFill>
                  <a:schemeClr val="bg1"/>
                </a:solidFill>
              </a:defRPr>
            </a:lvl1pPr>
          </a:lstStyle>
          <a:p>
            <a:r>
              <a:rPr lang="de-DE" noProof="0" dirty="0"/>
              <a:t>Vielen Dank!</a:t>
            </a:r>
          </a:p>
        </p:txBody>
      </p:sp>
      <p:cxnSp>
        <p:nvCxnSpPr>
          <p:cNvPr id="6" name="Straight Connector 8">
            <a:extLst>
              <a:ext uri="{FF2B5EF4-FFF2-40B4-BE49-F238E27FC236}">
                <a16:creationId xmlns:a16="http://schemas.microsoft.com/office/drawing/2014/main" id="{0BABB708-F513-5202-E092-3C6628376B22}"/>
              </a:ext>
            </a:extLst>
          </p:cNvPr>
          <p:cNvCxnSpPr>
            <a:cxnSpLocks/>
          </p:cNvCxnSpPr>
          <p:nvPr userDrawn="1"/>
        </p:nvCxnSpPr>
        <p:spPr bwMode="gray">
          <a:xfrm>
            <a:off x="464439" y="5348732"/>
            <a:ext cx="424878" cy="0"/>
          </a:xfrm>
          <a:prstGeom prst="line">
            <a:avLst/>
          </a:prstGeom>
          <a:ln w="38100" cap="rnd"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extplatzhalter 13">
            <a:extLst>
              <a:ext uri="{FF2B5EF4-FFF2-40B4-BE49-F238E27FC236}">
                <a16:creationId xmlns:a16="http://schemas.microsoft.com/office/drawing/2014/main" id="{1C280C65-D615-00F6-CC12-622297AB3569}"/>
              </a:ext>
            </a:extLst>
          </p:cNvPr>
          <p:cNvSpPr>
            <a:spLocks noGrp="1"/>
          </p:cNvSpPr>
          <p:nvPr>
            <p:ph type="body" sz="quarter" idx="23" hasCustomPrompt="1"/>
          </p:nvPr>
        </p:nvSpPr>
        <p:spPr bwMode="gray">
          <a:xfrm>
            <a:off x="0" y="3759982"/>
            <a:ext cx="9144000" cy="359192"/>
          </a:xfrm>
          <a:prstGeom prst="rect">
            <a:avLst/>
          </a:prstGeom>
          <a:solidFill>
            <a:schemeClr val="accent6">
              <a:alpha val="75000"/>
            </a:schemeClr>
          </a:solidFill>
        </p:spPr>
        <p:txBody>
          <a:bodyPr/>
          <a:lstStyle>
            <a:lvl1pPr marL="0" indent="0">
              <a:buNone/>
              <a:defRPr/>
            </a:lvl1pPr>
          </a:lstStyle>
          <a:p>
            <a:pPr lvl="0"/>
            <a:r>
              <a:rPr lang="de-DE" dirty="0"/>
              <a:t> </a:t>
            </a:r>
          </a:p>
        </p:txBody>
      </p:sp>
      <p:sp>
        <p:nvSpPr>
          <p:cNvPr id="2" name="Textplatzhalter 5">
            <a:extLst>
              <a:ext uri="{FF2B5EF4-FFF2-40B4-BE49-F238E27FC236}">
                <a16:creationId xmlns:a16="http://schemas.microsoft.com/office/drawing/2014/main" id="{E70F9551-02CD-8F88-E645-DFA4AFA73DD8}"/>
              </a:ext>
            </a:extLst>
          </p:cNvPr>
          <p:cNvSpPr>
            <a:spLocks noGrp="1"/>
          </p:cNvSpPr>
          <p:nvPr>
            <p:ph type="body" sz="quarter" idx="14" hasCustomPrompt="1"/>
          </p:nvPr>
        </p:nvSpPr>
        <p:spPr bwMode="gray">
          <a:xfrm>
            <a:off x="405000" y="5542522"/>
            <a:ext cx="5940000" cy="814769"/>
          </a:xfrm>
        </p:spPr>
        <p:txBody>
          <a:bodyPr numCol="2" spcCol="180000"/>
          <a:lstStyle>
            <a:lvl1pPr marL="0" indent="0">
              <a:lnSpc>
                <a:spcPct val="90000"/>
              </a:lnSpc>
              <a:buNone/>
              <a:defRPr>
                <a:solidFill>
                  <a:schemeClr val="bg1"/>
                </a:solidFill>
              </a:defRPr>
            </a:lvl1pPr>
          </a:lstStyle>
          <a:p>
            <a:pPr lvl="0"/>
            <a:r>
              <a:rPr lang="de-DE" dirty="0"/>
              <a:t>Kontakt</a:t>
            </a:r>
          </a:p>
        </p:txBody>
      </p:sp>
    </p:spTree>
    <p:extLst>
      <p:ext uri="{BB962C8B-B14F-4D97-AF65-F5344CB8AC3E}">
        <p14:creationId xmlns:p14="http://schemas.microsoft.com/office/powerpoint/2010/main" val="40164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 Titel ohne Bild">
    <p:bg bwMode="gray">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4C192B0-715F-8C48-E81F-8C60D8AB064E}"/>
              </a:ext>
            </a:extLst>
          </p:cNvPr>
          <p:cNvSpPr>
            <a:spLocks noGrp="1"/>
          </p:cNvSpPr>
          <p:nvPr>
            <p:ph type="title" hasCustomPrompt="1"/>
          </p:nvPr>
        </p:nvSpPr>
        <p:spPr bwMode="gray">
          <a:xfrm>
            <a:off x="405000" y="1287553"/>
            <a:ext cx="8334000" cy="540000"/>
          </a:xfrm>
        </p:spPr>
        <p:txBody>
          <a:bodyPr/>
          <a:lstStyle>
            <a:lvl1pPr>
              <a:defRPr sz="3200" cap="all" spc="300" baseline="0"/>
            </a:lvl1pPr>
          </a:lstStyle>
          <a:p>
            <a:r>
              <a:rPr lang="de-DE" noProof="0" dirty="0"/>
              <a:t>Titel Ihrer Präsentation</a:t>
            </a:r>
          </a:p>
        </p:txBody>
      </p:sp>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4108360"/>
            <a:ext cx="9144000" cy="274964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cxnSp>
        <p:nvCxnSpPr>
          <p:cNvPr id="12" name="Straight Connector 8">
            <a:extLst>
              <a:ext uri="{FF2B5EF4-FFF2-40B4-BE49-F238E27FC236}">
                <a16:creationId xmlns:a16="http://schemas.microsoft.com/office/drawing/2014/main" id="{DD53894C-B9EA-D4A9-E715-09AFE608F831}"/>
              </a:ext>
            </a:extLst>
          </p:cNvPr>
          <p:cNvCxnSpPr>
            <a:cxnSpLocks/>
          </p:cNvCxnSpPr>
          <p:nvPr userDrawn="1"/>
        </p:nvCxnSpPr>
        <p:spPr bwMode="gray">
          <a:xfrm>
            <a:off x="405000" y="2410487"/>
            <a:ext cx="424878"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ubtitle">
            <a:extLst>
              <a:ext uri="{FF2B5EF4-FFF2-40B4-BE49-F238E27FC236}">
                <a16:creationId xmlns:a16="http://schemas.microsoft.com/office/drawing/2014/main" id="{3ED46DDB-747F-6754-93A4-B23B4E6422E9}"/>
              </a:ext>
            </a:extLst>
          </p:cNvPr>
          <p:cNvSpPr>
            <a:spLocks noGrp="1"/>
          </p:cNvSpPr>
          <p:nvPr>
            <p:ph type="body" sz="quarter" idx="13" hasCustomPrompt="1"/>
          </p:nvPr>
        </p:nvSpPr>
        <p:spPr bwMode="gray">
          <a:xfrm>
            <a:off x="405000" y="1842110"/>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2" name="Textplatzhalter 5">
            <a:extLst>
              <a:ext uri="{FF2B5EF4-FFF2-40B4-BE49-F238E27FC236}">
                <a16:creationId xmlns:a16="http://schemas.microsoft.com/office/drawing/2014/main" id="{99EAD2F7-48CE-EF0C-77D7-11F780E90B24}"/>
              </a:ext>
            </a:extLst>
          </p:cNvPr>
          <p:cNvSpPr>
            <a:spLocks noGrp="1"/>
          </p:cNvSpPr>
          <p:nvPr>
            <p:ph type="body" sz="quarter" idx="14" hasCustomPrompt="1"/>
          </p:nvPr>
        </p:nvSpPr>
        <p:spPr bwMode="gray">
          <a:xfrm>
            <a:off x="405398" y="2634761"/>
            <a:ext cx="8333204" cy="216000"/>
          </a:xfrm>
        </p:spPr>
        <p:txBody>
          <a:bodyPr/>
          <a:lstStyle>
            <a:lvl1pPr marL="0" indent="0">
              <a:lnSpc>
                <a:spcPct val="90000"/>
              </a:lnSpc>
              <a:buNone/>
              <a:defRPr/>
            </a:lvl1pPr>
          </a:lstStyle>
          <a:p>
            <a:pPr lvl="0"/>
            <a:r>
              <a:rPr lang="de-DE" dirty="0"/>
              <a:t>Optionaler Text</a:t>
            </a:r>
          </a:p>
        </p:txBody>
      </p:sp>
      <p:sp>
        <p:nvSpPr>
          <p:cNvPr id="7" name="Textplatzhalter 5">
            <a:extLst>
              <a:ext uri="{FF2B5EF4-FFF2-40B4-BE49-F238E27FC236}">
                <a16:creationId xmlns:a16="http://schemas.microsoft.com/office/drawing/2014/main" id="{BAF4922D-1266-EA3A-9E13-B3263D6904DD}"/>
              </a:ext>
            </a:extLst>
          </p:cNvPr>
          <p:cNvSpPr>
            <a:spLocks noGrp="1"/>
          </p:cNvSpPr>
          <p:nvPr>
            <p:ph type="body" sz="quarter" idx="15" hasCustomPrompt="1"/>
          </p:nvPr>
        </p:nvSpPr>
        <p:spPr bwMode="gray">
          <a:xfrm>
            <a:off x="405398" y="2900799"/>
            <a:ext cx="8333204" cy="216000"/>
          </a:xfrm>
        </p:spPr>
        <p:txBody>
          <a:bodyPr/>
          <a:lstStyle>
            <a:lvl1pPr marL="0" indent="0">
              <a:lnSpc>
                <a:spcPct val="90000"/>
              </a:lnSpc>
              <a:buNone/>
              <a:defRPr/>
            </a:lvl1pPr>
          </a:lstStyle>
          <a:p>
            <a:pPr lvl="0"/>
            <a:r>
              <a:rPr lang="de-DE" dirty="0"/>
              <a:t>Optionaler Text</a:t>
            </a:r>
          </a:p>
        </p:txBody>
      </p:sp>
      <p:sp>
        <p:nvSpPr>
          <p:cNvPr id="18" name="Freihandform: Form 17">
            <a:extLst>
              <a:ext uri="{FF2B5EF4-FFF2-40B4-BE49-F238E27FC236}">
                <a16:creationId xmlns:a16="http://schemas.microsoft.com/office/drawing/2014/main" id="{A47DB80E-CCA3-BA7F-603F-2E874C2E1A14}"/>
              </a:ext>
            </a:extLst>
          </p:cNvPr>
          <p:cNvSpPr/>
          <p:nvPr userDrawn="1"/>
        </p:nvSpPr>
        <p:spPr bwMode="gray">
          <a:xfrm>
            <a:off x="-1" y="3760973"/>
            <a:ext cx="9144000" cy="359192"/>
          </a:xfrm>
          <a:custGeom>
            <a:avLst/>
            <a:gdLst>
              <a:gd name="connsiteX0" fmla="*/ 0 w 12192000"/>
              <a:gd name="connsiteY0" fmla="*/ 0 h 359192"/>
              <a:gd name="connsiteX1" fmla="*/ 12192000 w 12192000"/>
              <a:gd name="connsiteY1" fmla="*/ 0 h 359192"/>
              <a:gd name="connsiteX2" fmla="*/ 12192000 w 12192000"/>
              <a:gd name="connsiteY2" fmla="*/ 359192 h 359192"/>
              <a:gd name="connsiteX3" fmla="*/ 0 w 12192000"/>
              <a:gd name="connsiteY3" fmla="*/ 359192 h 359192"/>
            </a:gdLst>
            <a:ahLst/>
            <a:cxnLst>
              <a:cxn ang="0">
                <a:pos x="connsiteX0" y="connsiteY0"/>
              </a:cxn>
              <a:cxn ang="0">
                <a:pos x="connsiteX1" y="connsiteY1"/>
              </a:cxn>
              <a:cxn ang="0">
                <a:pos x="connsiteX2" y="connsiteY2"/>
              </a:cxn>
              <a:cxn ang="0">
                <a:pos x="connsiteX3" y="connsiteY3"/>
              </a:cxn>
            </a:cxnLst>
            <a:rect l="l" t="t" r="r" b="b"/>
            <a:pathLst>
              <a:path w="12192000" h="359192">
                <a:moveTo>
                  <a:pt x="0" y="0"/>
                </a:moveTo>
                <a:lnTo>
                  <a:pt x="12192000" y="0"/>
                </a:lnTo>
                <a:lnTo>
                  <a:pt x="12192000" y="359192"/>
                </a:lnTo>
                <a:lnTo>
                  <a:pt x="0" y="35919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noAutofit/>
          </a:bodyPr>
          <a:lstStyle/>
          <a:p>
            <a:pPr algn="ctr">
              <a:lnSpc>
                <a:spcPct val="90000"/>
              </a:lnSpc>
              <a:spcAft>
                <a:spcPts val="750"/>
              </a:spcAft>
            </a:pPr>
            <a:endParaRPr lang="de-DE" sz="1350" dirty="0"/>
          </a:p>
        </p:txBody>
      </p:sp>
      <p:pic>
        <p:nvPicPr>
          <p:cNvPr id="5" name="Grafik 4">
            <a:extLst>
              <a:ext uri="{FF2B5EF4-FFF2-40B4-BE49-F238E27FC236}">
                <a16:creationId xmlns:a16="http://schemas.microsoft.com/office/drawing/2014/main" id="{74C8C82F-36BA-8D19-FCA2-AFD87100E000}"/>
              </a:ext>
            </a:extLst>
          </p:cNvPr>
          <p:cNvPicPr>
            <a:picLocks noChangeAspect="1"/>
          </p:cNvPicPr>
          <p:nvPr userDrawn="1"/>
        </p:nvPicPr>
        <p:blipFill rotWithShape="1">
          <a:blip r:embed="rId2" cstate="screen">
            <a:lum bright="100000"/>
            <a:alphaModFix amt="20000"/>
            <a:extLst>
              <a:ext uri="{28A0092B-C50C-407E-A947-70E740481C1C}">
                <a14:useLocalDpi xmlns:a14="http://schemas.microsoft.com/office/drawing/2010/main"/>
              </a:ext>
            </a:extLst>
          </a:blip>
          <a:srcRect l="-696" r="59247" b="16768"/>
          <a:stretch/>
        </p:blipFill>
        <p:spPr bwMode="gray">
          <a:xfrm>
            <a:off x="3815603" y="5128725"/>
            <a:ext cx="5328397" cy="1729277"/>
          </a:xfrm>
          <a:custGeom>
            <a:avLst/>
            <a:gdLst>
              <a:gd name="connsiteX0" fmla="*/ 0 w 5620353"/>
              <a:gd name="connsiteY0" fmla="*/ 0 h 1729277"/>
              <a:gd name="connsiteX1" fmla="*/ 5620353 w 5620353"/>
              <a:gd name="connsiteY1" fmla="*/ 0 h 1729277"/>
              <a:gd name="connsiteX2" fmla="*/ 5620353 w 5620353"/>
              <a:gd name="connsiteY2" fmla="*/ 1729277 h 1729277"/>
              <a:gd name="connsiteX3" fmla="*/ 0 w 5620353"/>
              <a:gd name="connsiteY3" fmla="*/ 1729277 h 1729277"/>
            </a:gdLst>
            <a:ahLst/>
            <a:cxnLst>
              <a:cxn ang="0">
                <a:pos x="connsiteX0" y="connsiteY0"/>
              </a:cxn>
              <a:cxn ang="0">
                <a:pos x="connsiteX1" y="connsiteY1"/>
              </a:cxn>
              <a:cxn ang="0">
                <a:pos x="connsiteX2" y="connsiteY2"/>
              </a:cxn>
              <a:cxn ang="0">
                <a:pos x="connsiteX3" y="connsiteY3"/>
              </a:cxn>
            </a:cxnLst>
            <a:rect l="l" t="t" r="r" b="b"/>
            <a:pathLst>
              <a:path w="5620353" h="1729277">
                <a:moveTo>
                  <a:pt x="0" y="0"/>
                </a:moveTo>
                <a:lnTo>
                  <a:pt x="5620353" y="0"/>
                </a:lnTo>
                <a:lnTo>
                  <a:pt x="5620353" y="1729277"/>
                </a:lnTo>
                <a:lnTo>
                  <a:pt x="0" y="1729277"/>
                </a:lnTo>
                <a:close/>
              </a:path>
            </a:pathLst>
          </a:custGeom>
        </p:spPr>
      </p:pic>
      <p:pic>
        <p:nvPicPr>
          <p:cNvPr id="6" name="Grafik 5">
            <a:extLst>
              <a:ext uri="{FF2B5EF4-FFF2-40B4-BE49-F238E27FC236}">
                <a16:creationId xmlns:a16="http://schemas.microsoft.com/office/drawing/2014/main" id="{BFF3D4BB-7EE1-714F-CD75-986EB5BC0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69" r="-343"/>
          <a:stretch/>
        </p:blipFill>
        <p:spPr bwMode="gray">
          <a:xfrm>
            <a:off x="6849872" y="431999"/>
            <a:ext cx="1912720" cy="306940"/>
          </a:xfrm>
          <a:prstGeom prst="rect">
            <a:avLst/>
          </a:prstGeom>
        </p:spPr>
      </p:pic>
    </p:spTree>
    <p:extLst>
      <p:ext uri="{BB962C8B-B14F-4D97-AF65-F5344CB8AC3E}">
        <p14:creationId xmlns:p14="http://schemas.microsoft.com/office/powerpoint/2010/main" val="305049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6">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80229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9EE85B0C-AF77-418C-A800-1F704994E8BB}"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4" name="Textplatzhalter 3">
            <a:extLst>
              <a:ext uri="{FF2B5EF4-FFF2-40B4-BE49-F238E27FC236}">
                <a16:creationId xmlns:a16="http://schemas.microsoft.com/office/drawing/2014/main" id="{D8B217C8-114A-4C83-4F49-EC1CD01F174D}"/>
              </a:ext>
            </a:extLst>
          </p:cNvPr>
          <p:cNvSpPr>
            <a:spLocks noGrp="1"/>
          </p:cNvSpPr>
          <p:nvPr>
            <p:ph type="body" sz="quarter" idx="19" hasCustomPrompt="1"/>
          </p:nvPr>
        </p:nvSpPr>
        <p:spPr bwMode="gray">
          <a:xfrm>
            <a:off x="401529" y="1936036"/>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5" name="Textplatzhalter 3">
            <a:extLst>
              <a:ext uri="{FF2B5EF4-FFF2-40B4-BE49-F238E27FC236}">
                <a16:creationId xmlns:a16="http://schemas.microsoft.com/office/drawing/2014/main" id="{157FABCF-FED3-CDA9-276E-BF0E052D2EED}"/>
              </a:ext>
            </a:extLst>
          </p:cNvPr>
          <p:cNvSpPr>
            <a:spLocks noGrp="1"/>
          </p:cNvSpPr>
          <p:nvPr>
            <p:ph type="body" sz="quarter" idx="20" hasCustomPrompt="1"/>
          </p:nvPr>
        </p:nvSpPr>
        <p:spPr bwMode="gray">
          <a:xfrm>
            <a:off x="401529" y="3278901"/>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11" name="Textplatzhalter 3">
            <a:extLst>
              <a:ext uri="{FF2B5EF4-FFF2-40B4-BE49-F238E27FC236}">
                <a16:creationId xmlns:a16="http://schemas.microsoft.com/office/drawing/2014/main" id="{CAC524A7-C802-831F-065B-F32EF7A9F1E3}"/>
              </a:ext>
            </a:extLst>
          </p:cNvPr>
          <p:cNvSpPr>
            <a:spLocks noGrp="1"/>
          </p:cNvSpPr>
          <p:nvPr>
            <p:ph type="body" sz="quarter" idx="21" hasCustomPrompt="1"/>
          </p:nvPr>
        </p:nvSpPr>
        <p:spPr bwMode="gray">
          <a:xfrm>
            <a:off x="401529" y="4621766"/>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14" name="Textplatzhalter 13">
            <a:extLst>
              <a:ext uri="{FF2B5EF4-FFF2-40B4-BE49-F238E27FC236}">
                <a16:creationId xmlns:a16="http://schemas.microsoft.com/office/drawing/2014/main" id="{C2D1DE0D-AECB-CC93-317A-69D2A6BB9735}"/>
              </a:ext>
            </a:extLst>
          </p:cNvPr>
          <p:cNvSpPr>
            <a:spLocks noGrp="1"/>
          </p:cNvSpPr>
          <p:nvPr>
            <p:ph type="body" sz="quarter" idx="22" hasCustomPrompt="1"/>
          </p:nvPr>
        </p:nvSpPr>
        <p:spPr bwMode="gray">
          <a:xfrm rot="5400000">
            <a:off x="994382" y="2330191"/>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5" name="Textplatzhalter 13">
            <a:extLst>
              <a:ext uri="{FF2B5EF4-FFF2-40B4-BE49-F238E27FC236}">
                <a16:creationId xmlns:a16="http://schemas.microsoft.com/office/drawing/2014/main" id="{8B439A33-42D1-4577-6BF3-FE74F5A8B6F8}"/>
              </a:ext>
            </a:extLst>
          </p:cNvPr>
          <p:cNvSpPr>
            <a:spLocks noGrp="1"/>
          </p:cNvSpPr>
          <p:nvPr>
            <p:ph type="body" sz="quarter" idx="23" hasCustomPrompt="1"/>
          </p:nvPr>
        </p:nvSpPr>
        <p:spPr bwMode="gray">
          <a:xfrm rot="5400000">
            <a:off x="994382" y="3673056"/>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6" name="Textplatzhalter 13">
            <a:extLst>
              <a:ext uri="{FF2B5EF4-FFF2-40B4-BE49-F238E27FC236}">
                <a16:creationId xmlns:a16="http://schemas.microsoft.com/office/drawing/2014/main" id="{9D90C391-BBEE-4A44-3F4E-1ABE1FBB8E8F}"/>
              </a:ext>
            </a:extLst>
          </p:cNvPr>
          <p:cNvSpPr>
            <a:spLocks noGrp="1"/>
          </p:cNvSpPr>
          <p:nvPr>
            <p:ph type="body" sz="quarter" idx="24" hasCustomPrompt="1"/>
          </p:nvPr>
        </p:nvSpPr>
        <p:spPr bwMode="gray">
          <a:xfrm rot="5400000">
            <a:off x="994382" y="5015921"/>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8" name="Textplatzhalter 17">
            <a:extLst>
              <a:ext uri="{FF2B5EF4-FFF2-40B4-BE49-F238E27FC236}">
                <a16:creationId xmlns:a16="http://schemas.microsoft.com/office/drawing/2014/main" id="{70EC21B1-7FA6-D6B9-CB8B-EA65590F8F66}"/>
              </a:ext>
            </a:extLst>
          </p:cNvPr>
          <p:cNvSpPr>
            <a:spLocks noGrp="1"/>
          </p:cNvSpPr>
          <p:nvPr>
            <p:ph type="body" sz="quarter" idx="25"/>
          </p:nvPr>
        </p:nvSpPr>
        <p:spPr bwMode="gray">
          <a:xfrm>
            <a:off x="1510706" y="1936399"/>
            <a:ext cx="2700000" cy="814387"/>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19" name="Textplatzhalter 17">
            <a:extLst>
              <a:ext uri="{FF2B5EF4-FFF2-40B4-BE49-F238E27FC236}">
                <a16:creationId xmlns:a16="http://schemas.microsoft.com/office/drawing/2014/main" id="{5952D307-DDBF-AE3E-B008-CFC467E23597}"/>
              </a:ext>
            </a:extLst>
          </p:cNvPr>
          <p:cNvSpPr>
            <a:spLocks noGrp="1"/>
          </p:cNvSpPr>
          <p:nvPr>
            <p:ph type="body" sz="quarter" idx="26"/>
          </p:nvPr>
        </p:nvSpPr>
        <p:spPr bwMode="gray">
          <a:xfrm>
            <a:off x="1510706" y="3279827"/>
            <a:ext cx="2700000" cy="814387"/>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20" name="Textplatzhalter 17">
            <a:extLst>
              <a:ext uri="{FF2B5EF4-FFF2-40B4-BE49-F238E27FC236}">
                <a16:creationId xmlns:a16="http://schemas.microsoft.com/office/drawing/2014/main" id="{1A985C5B-35CA-C213-EB21-D3A3D8597516}"/>
              </a:ext>
            </a:extLst>
          </p:cNvPr>
          <p:cNvSpPr>
            <a:spLocks noGrp="1"/>
          </p:cNvSpPr>
          <p:nvPr>
            <p:ph type="body" sz="quarter" idx="27"/>
          </p:nvPr>
        </p:nvSpPr>
        <p:spPr bwMode="gray">
          <a:xfrm>
            <a:off x="1510706" y="4622692"/>
            <a:ext cx="2700000" cy="814387"/>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21" name="Textplatzhalter 3">
            <a:extLst>
              <a:ext uri="{FF2B5EF4-FFF2-40B4-BE49-F238E27FC236}">
                <a16:creationId xmlns:a16="http://schemas.microsoft.com/office/drawing/2014/main" id="{42121433-249C-C3C5-DC54-0DCCAE0D0813}"/>
              </a:ext>
            </a:extLst>
          </p:cNvPr>
          <p:cNvSpPr>
            <a:spLocks noGrp="1"/>
          </p:cNvSpPr>
          <p:nvPr>
            <p:ph type="body" sz="quarter" idx="28" hasCustomPrompt="1"/>
          </p:nvPr>
        </p:nvSpPr>
        <p:spPr bwMode="gray">
          <a:xfrm>
            <a:off x="4929823" y="1936036"/>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22" name="Textplatzhalter 3">
            <a:extLst>
              <a:ext uri="{FF2B5EF4-FFF2-40B4-BE49-F238E27FC236}">
                <a16:creationId xmlns:a16="http://schemas.microsoft.com/office/drawing/2014/main" id="{2B8690F9-0578-56C8-8822-F8EE95555E06}"/>
              </a:ext>
            </a:extLst>
          </p:cNvPr>
          <p:cNvSpPr>
            <a:spLocks noGrp="1"/>
          </p:cNvSpPr>
          <p:nvPr>
            <p:ph type="body" sz="quarter" idx="29" hasCustomPrompt="1"/>
          </p:nvPr>
        </p:nvSpPr>
        <p:spPr bwMode="gray">
          <a:xfrm>
            <a:off x="4929823" y="3278901"/>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23" name="Textplatzhalter 3">
            <a:extLst>
              <a:ext uri="{FF2B5EF4-FFF2-40B4-BE49-F238E27FC236}">
                <a16:creationId xmlns:a16="http://schemas.microsoft.com/office/drawing/2014/main" id="{EFCCC8D0-6A55-52E5-B1D4-7ADFFAC73884}"/>
              </a:ext>
            </a:extLst>
          </p:cNvPr>
          <p:cNvSpPr>
            <a:spLocks noGrp="1"/>
          </p:cNvSpPr>
          <p:nvPr>
            <p:ph type="body" sz="quarter" idx="30" hasCustomPrompt="1"/>
          </p:nvPr>
        </p:nvSpPr>
        <p:spPr bwMode="gray">
          <a:xfrm>
            <a:off x="4929823" y="4621766"/>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24" name="Textplatzhalter 13">
            <a:extLst>
              <a:ext uri="{FF2B5EF4-FFF2-40B4-BE49-F238E27FC236}">
                <a16:creationId xmlns:a16="http://schemas.microsoft.com/office/drawing/2014/main" id="{96B43BF1-EC53-9CAE-52BD-44F0EF63876C}"/>
              </a:ext>
            </a:extLst>
          </p:cNvPr>
          <p:cNvSpPr>
            <a:spLocks noGrp="1"/>
          </p:cNvSpPr>
          <p:nvPr>
            <p:ph type="body" sz="quarter" idx="31" hasCustomPrompt="1"/>
          </p:nvPr>
        </p:nvSpPr>
        <p:spPr bwMode="gray">
          <a:xfrm rot="5400000">
            <a:off x="5522676" y="2330191"/>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5" name="Textplatzhalter 13">
            <a:extLst>
              <a:ext uri="{FF2B5EF4-FFF2-40B4-BE49-F238E27FC236}">
                <a16:creationId xmlns:a16="http://schemas.microsoft.com/office/drawing/2014/main" id="{D1E1A6E1-772A-9F55-3F2F-C9D09CA998CA}"/>
              </a:ext>
            </a:extLst>
          </p:cNvPr>
          <p:cNvSpPr>
            <a:spLocks noGrp="1"/>
          </p:cNvSpPr>
          <p:nvPr>
            <p:ph type="body" sz="quarter" idx="32" hasCustomPrompt="1"/>
          </p:nvPr>
        </p:nvSpPr>
        <p:spPr bwMode="gray">
          <a:xfrm rot="5400000">
            <a:off x="5522676" y="3673056"/>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6" name="Textplatzhalter 13">
            <a:extLst>
              <a:ext uri="{FF2B5EF4-FFF2-40B4-BE49-F238E27FC236}">
                <a16:creationId xmlns:a16="http://schemas.microsoft.com/office/drawing/2014/main" id="{38355E0F-A5A9-C7D9-ADF8-CD0651B3A1BD}"/>
              </a:ext>
            </a:extLst>
          </p:cNvPr>
          <p:cNvSpPr>
            <a:spLocks noGrp="1"/>
          </p:cNvSpPr>
          <p:nvPr>
            <p:ph type="body" sz="quarter" idx="33" hasCustomPrompt="1"/>
          </p:nvPr>
        </p:nvSpPr>
        <p:spPr bwMode="gray">
          <a:xfrm rot="5400000">
            <a:off x="5522676" y="5015921"/>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7" name="Textplatzhalter 17">
            <a:extLst>
              <a:ext uri="{FF2B5EF4-FFF2-40B4-BE49-F238E27FC236}">
                <a16:creationId xmlns:a16="http://schemas.microsoft.com/office/drawing/2014/main" id="{DC1AFEF3-0B74-D823-868F-8FBB1F7E14AD}"/>
              </a:ext>
            </a:extLst>
          </p:cNvPr>
          <p:cNvSpPr>
            <a:spLocks noGrp="1"/>
          </p:cNvSpPr>
          <p:nvPr>
            <p:ph type="body" sz="quarter" idx="34"/>
          </p:nvPr>
        </p:nvSpPr>
        <p:spPr bwMode="gray">
          <a:xfrm>
            <a:off x="6039000" y="1936399"/>
            <a:ext cx="2700000" cy="814387"/>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28" name="Textplatzhalter 17">
            <a:extLst>
              <a:ext uri="{FF2B5EF4-FFF2-40B4-BE49-F238E27FC236}">
                <a16:creationId xmlns:a16="http://schemas.microsoft.com/office/drawing/2014/main" id="{FD4CE1B8-C6F3-EF15-52E5-69E44ED07EE6}"/>
              </a:ext>
            </a:extLst>
          </p:cNvPr>
          <p:cNvSpPr>
            <a:spLocks noGrp="1"/>
          </p:cNvSpPr>
          <p:nvPr>
            <p:ph type="body" sz="quarter" idx="35"/>
          </p:nvPr>
        </p:nvSpPr>
        <p:spPr bwMode="gray">
          <a:xfrm>
            <a:off x="6039000" y="3279827"/>
            <a:ext cx="2700000" cy="814387"/>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29" name="Textplatzhalter 17">
            <a:extLst>
              <a:ext uri="{FF2B5EF4-FFF2-40B4-BE49-F238E27FC236}">
                <a16:creationId xmlns:a16="http://schemas.microsoft.com/office/drawing/2014/main" id="{AA36499D-A9A1-73BE-90B1-08E03A83BFCC}"/>
              </a:ext>
            </a:extLst>
          </p:cNvPr>
          <p:cNvSpPr>
            <a:spLocks noGrp="1"/>
          </p:cNvSpPr>
          <p:nvPr>
            <p:ph type="body" sz="quarter" idx="36"/>
          </p:nvPr>
        </p:nvSpPr>
        <p:spPr bwMode="gray">
          <a:xfrm>
            <a:off x="6039000" y="4622692"/>
            <a:ext cx="2700000" cy="814387"/>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6" name="Titel 5">
            <a:extLst>
              <a:ext uri="{FF2B5EF4-FFF2-40B4-BE49-F238E27FC236}">
                <a16:creationId xmlns:a16="http://schemas.microsoft.com/office/drawing/2014/main" id="{DEAE9257-91B7-44F3-6DB2-816167CFF794}"/>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241513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0">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5982903A-6D6E-40D6-9E80-80B520643DE1}"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4" name="Textplatzhalter 3">
            <a:extLst>
              <a:ext uri="{FF2B5EF4-FFF2-40B4-BE49-F238E27FC236}">
                <a16:creationId xmlns:a16="http://schemas.microsoft.com/office/drawing/2014/main" id="{D8B217C8-114A-4C83-4F49-EC1CD01F174D}"/>
              </a:ext>
            </a:extLst>
          </p:cNvPr>
          <p:cNvSpPr>
            <a:spLocks noGrp="1"/>
          </p:cNvSpPr>
          <p:nvPr>
            <p:ph type="body" sz="quarter" idx="19" hasCustomPrompt="1"/>
          </p:nvPr>
        </p:nvSpPr>
        <p:spPr bwMode="gray">
          <a:xfrm>
            <a:off x="405000" y="1640889"/>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5" name="Textplatzhalter 3">
            <a:extLst>
              <a:ext uri="{FF2B5EF4-FFF2-40B4-BE49-F238E27FC236}">
                <a16:creationId xmlns:a16="http://schemas.microsoft.com/office/drawing/2014/main" id="{157FABCF-FED3-CDA9-276E-BF0E052D2EED}"/>
              </a:ext>
            </a:extLst>
          </p:cNvPr>
          <p:cNvSpPr>
            <a:spLocks noGrp="1"/>
          </p:cNvSpPr>
          <p:nvPr>
            <p:ph type="body" sz="quarter" idx="20" hasCustomPrompt="1"/>
          </p:nvPr>
        </p:nvSpPr>
        <p:spPr bwMode="gray">
          <a:xfrm>
            <a:off x="405000" y="2566283"/>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11" name="Textplatzhalter 3">
            <a:extLst>
              <a:ext uri="{FF2B5EF4-FFF2-40B4-BE49-F238E27FC236}">
                <a16:creationId xmlns:a16="http://schemas.microsoft.com/office/drawing/2014/main" id="{CAC524A7-C802-831F-065B-F32EF7A9F1E3}"/>
              </a:ext>
            </a:extLst>
          </p:cNvPr>
          <p:cNvSpPr>
            <a:spLocks noGrp="1"/>
          </p:cNvSpPr>
          <p:nvPr>
            <p:ph type="body" sz="quarter" idx="21" hasCustomPrompt="1"/>
          </p:nvPr>
        </p:nvSpPr>
        <p:spPr bwMode="gray">
          <a:xfrm>
            <a:off x="405000" y="3491677"/>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14" name="Textplatzhalter 13">
            <a:extLst>
              <a:ext uri="{FF2B5EF4-FFF2-40B4-BE49-F238E27FC236}">
                <a16:creationId xmlns:a16="http://schemas.microsoft.com/office/drawing/2014/main" id="{C2D1DE0D-AECB-CC93-317A-69D2A6BB9735}"/>
              </a:ext>
            </a:extLst>
          </p:cNvPr>
          <p:cNvSpPr>
            <a:spLocks noGrp="1"/>
          </p:cNvSpPr>
          <p:nvPr>
            <p:ph type="body" sz="quarter" idx="22" hasCustomPrompt="1"/>
          </p:nvPr>
        </p:nvSpPr>
        <p:spPr bwMode="gray">
          <a:xfrm rot="5400000">
            <a:off x="879893" y="1987799"/>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5" name="Textplatzhalter 13">
            <a:extLst>
              <a:ext uri="{FF2B5EF4-FFF2-40B4-BE49-F238E27FC236}">
                <a16:creationId xmlns:a16="http://schemas.microsoft.com/office/drawing/2014/main" id="{8B439A33-42D1-4577-6BF3-FE74F5A8B6F8}"/>
              </a:ext>
            </a:extLst>
          </p:cNvPr>
          <p:cNvSpPr>
            <a:spLocks noGrp="1"/>
          </p:cNvSpPr>
          <p:nvPr>
            <p:ph type="body" sz="quarter" idx="23" hasCustomPrompt="1"/>
          </p:nvPr>
        </p:nvSpPr>
        <p:spPr bwMode="gray">
          <a:xfrm rot="5400000">
            <a:off x="879893" y="2913207"/>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6" name="Textplatzhalter 13">
            <a:extLst>
              <a:ext uri="{FF2B5EF4-FFF2-40B4-BE49-F238E27FC236}">
                <a16:creationId xmlns:a16="http://schemas.microsoft.com/office/drawing/2014/main" id="{9D90C391-BBEE-4A44-3F4E-1ABE1FBB8E8F}"/>
              </a:ext>
            </a:extLst>
          </p:cNvPr>
          <p:cNvSpPr>
            <a:spLocks noGrp="1"/>
          </p:cNvSpPr>
          <p:nvPr>
            <p:ph type="body" sz="quarter" idx="24" hasCustomPrompt="1"/>
          </p:nvPr>
        </p:nvSpPr>
        <p:spPr bwMode="gray">
          <a:xfrm rot="5400000">
            <a:off x="879893" y="3838615"/>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8" name="Textplatzhalter 17">
            <a:extLst>
              <a:ext uri="{FF2B5EF4-FFF2-40B4-BE49-F238E27FC236}">
                <a16:creationId xmlns:a16="http://schemas.microsoft.com/office/drawing/2014/main" id="{70EC21B1-7FA6-D6B9-CB8B-EA65590F8F66}"/>
              </a:ext>
            </a:extLst>
          </p:cNvPr>
          <p:cNvSpPr>
            <a:spLocks noGrp="1"/>
          </p:cNvSpPr>
          <p:nvPr>
            <p:ph type="body" sz="quarter" idx="25"/>
          </p:nvPr>
        </p:nvSpPr>
        <p:spPr bwMode="gray">
          <a:xfrm>
            <a:off x="1360217" y="1641300"/>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19" name="Textplatzhalter 17">
            <a:extLst>
              <a:ext uri="{FF2B5EF4-FFF2-40B4-BE49-F238E27FC236}">
                <a16:creationId xmlns:a16="http://schemas.microsoft.com/office/drawing/2014/main" id="{5952D307-DDBF-AE3E-B008-CFC467E23597}"/>
              </a:ext>
            </a:extLst>
          </p:cNvPr>
          <p:cNvSpPr>
            <a:spLocks noGrp="1"/>
          </p:cNvSpPr>
          <p:nvPr>
            <p:ph type="body" sz="quarter" idx="26"/>
          </p:nvPr>
        </p:nvSpPr>
        <p:spPr bwMode="gray">
          <a:xfrm>
            <a:off x="1360217" y="2566787"/>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20" name="Textplatzhalter 17">
            <a:extLst>
              <a:ext uri="{FF2B5EF4-FFF2-40B4-BE49-F238E27FC236}">
                <a16:creationId xmlns:a16="http://schemas.microsoft.com/office/drawing/2014/main" id="{1A985C5B-35CA-C213-EB21-D3A3D8597516}"/>
              </a:ext>
            </a:extLst>
          </p:cNvPr>
          <p:cNvSpPr>
            <a:spLocks noGrp="1"/>
          </p:cNvSpPr>
          <p:nvPr>
            <p:ph type="body" sz="quarter" idx="27"/>
          </p:nvPr>
        </p:nvSpPr>
        <p:spPr bwMode="gray">
          <a:xfrm>
            <a:off x="1360217" y="3492322"/>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21" name="Textplatzhalter 3">
            <a:extLst>
              <a:ext uri="{FF2B5EF4-FFF2-40B4-BE49-F238E27FC236}">
                <a16:creationId xmlns:a16="http://schemas.microsoft.com/office/drawing/2014/main" id="{42121433-249C-C3C5-DC54-0DCCAE0D0813}"/>
              </a:ext>
            </a:extLst>
          </p:cNvPr>
          <p:cNvSpPr>
            <a:spLocks noGrp="1"/>
          </p:cNvSpPr>
          <p:nvPr>
            <p:ph type="body" sz="quarter" idx="28" hasCustomPrompt="1"/>
          </p:nvPr>
        </p:nvSpPr>
        <p:spPr bwMode="gray">
          <a:xfrm>
            <a:off x="5027797" y="1640889"/>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22" name="Textplatzhalter 3">
            <a:extLst>
              <a:ext uri="{FF2B5EF4-FFF2-40B4-BE49-F238E27FC236}">
                <a16:creationId xmlns:a16="http://schemas.microsoft.com/office/drawing/2014/main" id="{2B8690F9-0578-56C8-8822-F8EE95555E06}"/>
              </a:ext>
            </a:extLst>
          </p:cNvPr>
          <p:cNvSpPr>
            <a:spLocks noGrp="1"/>
          </p:cNvSpPr>
          <p:nvPr>
            <p:ph type="body" sz="quarter" idx="29" hasCustomPrompt="1"/>
          </p:nvPr>
        </p:nvSpPr>
        <p:spPr bwMode="gray">
          <a:xfrm>
            <a:off x="5027797" y="2566297"/>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23" name="Textplatzhalter 3">
            <a:extLst>
              <a:ext uri="{FF2B5EF4-FFF2-40B4-BE49-F238E27FC236}">
                <a16:creationId xmlns:a16="http://schemas.microsoft.com/office/drawing/2014/main" id="{EFCCC8D0-6A55-52E5-B1D4-7ADFFAC73884}"/>
              </a:ext>
            </a:extLst>
          </p:cNvPr>
          <p:cNvSpPr>
            <a:spLocks noGrp="1"/>
          </p:cNvSpPr>
          <p:nvPr>
            <p:ph type="body" sz="quarter" idx="30" hasCustomPrompt="1"/>
          </p:nvPr>
        </p:nvSpPr>
        <p:spPr bwMode="gray">
          <a:xfrm>
            <a:off x="5027797" y="3491705"/>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24" name="Textplatzhalter 13">
            <a:extLst>
              <a:ext uri="{FF2B5EF4-FFF2-40B4-BE49-F238E27FC236}">
                <a16:creationId xmlns:a16="http://schemas.microsoft.com/office/drawing/2014/main" id="{96B43BF1-EC53-9CAE-52BD-44F0EF63876C}"/>
              </a:ext>
            </a:extLst>
          </p:cNvPr>
          <p:cNvSpPr>
            <a:spLocks noGrp="1"/>
          </p:cNvSpPr>
          <p:nvPr>
            <p:ph type="body" sz="quarter" idx="31" hasCustomPrompt="1"/>
          </p:nvPr>
        </p:nvSpPr>
        <p:spPr bwMode="gray">
          <a:xfrm rot="5400000">
            <a:off x="5502690" y="1987799"/>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5" name="Textplatzhalter 13">
            <a:extLst>
              <a:ext uri="{FF2B5EF4-FFF2-40B4-BE49-F238E27FC236}">
                <a16:creationId xmlns:a16="http://schemas.microsoft.com/office/drawing/2014/main" id="{D1E1A6E1-772A-9F55-3F2F-C9D09CA998CA}"/>
              </a:ext>
            </a:extLst>
          </p:cNvPr>
          <p:cNvSpPr>
            <a:spLocks noGrp="1"/>
          </p:cNvSpPr>
          <p:nvPr>
            <p:ph type="body" sz="quarter" idx="32" hasCustomPrompt="1"/>
          </p:nvPr>
        </p:nvSpPr>
        <p:spPr bwMode="gray">
          <a:xfrm rot="5400000">
            <a:off x="5502690" y="2913207"/>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6" name="Textplatzhalter 13">
            <a:extLst>
              <a:ext uri="{FF2B5EF4-FFF2-40B4-BE49-F238E27FC236}">
                <a16:creationId xmlns:a16="http://schemas.microsoft.com/office/drawing/2014/main" id="{38355E0F-A5A9-C7D9-ADF8-CD0651B3A1BD}"/>
              </a:ext>
            </a:extLst>
          </p:cNvPr>
          <p:cNvSpPr>
            <a:spLocks noGrp="1"/>
          </p:cNvSpPr>
          <p:nvPr>
            <p:ph type="body" sz="quarter" idx="33" hasCustomPrompt="1"/>
          </p:nvPr>
        </p:nvSpPr>
        <p:spPr bwMode="gray">
          <a:xfrm rot="5400000">
            <a:off x="5502690" y="3838615"/>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7" name="Textplatzhalter 17">
            <a:extLst>
              <a:ext uri="{FF2B5EF4-FFF2-40B4-BE49-F238E27FC236}">
                <a16:creationId xmlns:a16="http://schemas.microsoft.com/office/drawing/2014/main" id="{DC1AFEF3-0B74-D823-868F-8FBB1F7E14AD}"/>
              </a:ext>
            </a:extLst>
          </p:cNvPr>
          <p:cNvSpPr>
            <a:spLocks noGrp="1"/>
          </p:cNvSpPr>
          <p:nvPr>
            <p:ph type="body" sz="quarter" idx="34"/>
          </p:nvPr>
        </p:nvSpPr>
        <p:spPr bwMode="gray">
          <a:xfrm>
            <a:off x="5983014" y="1641300"/>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28" name="Textplatzhalter 17">
            <a:extLst>
              <a:ext uri="{FF2B5EF4-FFF2-40B4-BE49-F238E27FC236}">
                <a16:creationId xmlns:a16="http://schemas.microsoft.com/office/drawing/2014/main" id="{FD4CE1B8-C6F3-EF15-52E5-69E44ED07EE6}"/>
              </a:ext>
            </a:extLst>
          </p:cNvPr>
          <p:cNvSpPr>
            <a:spLocks noGrp="1"/>
          </p:cNvSpPr>
          <p:nvPr>
            <p:ph type="body" sz="quarter" idx="35"/>
          </p:nvPr>
        </p:nvSpPr>
        <p:spPr bwMode="gray">
          <a:xfrm>
            <a:off x="5983014" y="2566823"/>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29" name="Textplatzhalter 17">
            <a:extLst>
              <a:ext uri="{FF2B5EF4-FFF2-40B4-BE49-F238E27FC236}">
                <a16:creationId xmlns:a16="http://schemas.microsoft.com/office/drawing/2014/main" id="{AA36499D-A9A1-73BE-90B1-08E03A83BFCC}"/>
              </a:ext>
            </a:extLst>
          </p:cNvPr>
          <p:cNvSpPr>
            <a:spLocks noGrp="1"/>
          </p:cNvSpPr>
          <p:nvPr>
            <p:ph type="body" sz="quarter" idx="36"/>
          </p:nvPr>
        </p:nvSpPr>
        <p:spPr bwMode="gray">
          <a:xfrm>
            <a:off x="5983014" y="3492345"/>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2" name="Textplatzhalter 3">
            <a:extLst>
              <a:ext uri="{FF2B5EF4-FFF2-40B4-BE49-F238E27FC236}">
                <a16:creationId xmlns:a16="http://schemas.microsoft.com/office/drawing/2014/main" id="{81DE1502-CE73-8298-D8C5-3A5D8568BCB4}"/>
              </a:ext>
            </a:extLst>
          </p:cNvPr>
          <p:cNvSpPr>
            <a:spLocks noGrp="1"/>
          </p:cNvSpPr>
          <p:nvPr>
            <p:ph type="body" sz="quarter" idx="37" hasCustomPrompt="1"/>
          </p:nvPr>
        </p:nvSpPr>
        <p:spPr bwMode="gray">
          <a:xfrm>
            <a:off x="405000" y="4417071"/>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6" name="Textplatzhalter 13">
            <a:extLst>
              <a:ext uri="{FF2B5EF4-FFF2-40B4-BE49-F238E27FC236}">
                <a16:creationId xmlns:a16="http://schemas.microsoft.com/office/drawing/2014/main" id="{582811F0-06F9-4DE4-B020-1D77B9C5EDAC}"/>
              </a:ext>
            </a:extLst>
          </p:cNvPr>
          <p:cNvSpPr>
            <a:spLocks noGrp="1"/>
          </p:cNvSpPr>
          <p:nvPr>
            <p:ph type="body" sz="quarter" idx="38" hasCustomPrompt="1"/>
          </p:nvPr>
        </p:nvSpPr>
        <p:spPr bwMode="gray">
          <a:xfrm rot="5400000">
            <a:off x="879893" y="4764023"/>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2" name="Textplatzhalter 17">
            <a:extLst>
              <a:ext uri="{FF2B5EF4-FFF2-40B4-BE49-F238E27FC236}">
                <a16:creationId xmlns:a16="http://schemas.microsoft.com/office/drawing/2014/main" id="{6F3CB668-33C7-3559-F11F-7DC734C286DD}"/>
              </a:ext>
            </a:extLst>
          </p:cNvPr>
          <p:cNvSpPr>
            <a:spLocks noGrp="1"/>
          </p:cNvSpPr>
          <p:nvPr>
            <p:ph type="body" sz="quarter" idx="39"/>
          </p:nvPr>
        </p:nvSpPr>
        <p:spPr bwMode="gray">
          <a:xfrm>
            <a:off x="1360217" y="4417857"/>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17" name="Textplatzhalter 3">
            <a:extLst>
              <a:ext uri="{FF2B5EF4-FFF2-40B4-BE49-F238E27FC236}">
                <a16:creationId xmlns:a16="http://schemas.microsoft.com/office/drawing/2014/main" id="{4EC4C988-216D-D36C-800D-E7CA930BE08B}"/>
              </a:ext>
            </a:extLst>
          </p:cNvPr>
          <p:cNvSpPr>
            <a:spLocks noGrp="1"/>
          </p:cNvSpPr>
          <p:nvPr>
            <p:ph type="body" sz="quarter" idx="40" hasCustomPrompt="1"/>
          </p:nvPr>
        </p:nvSpPr>
        <p:spPr bwMode="gray">
          <a:xfrm>
            <a:off x="5027797" y="4417113"/>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30" name="Textplatzhalter 13">
            <a:extLst>
              <a:ext uri="{FF2B5EF4-FFF2-40B4-BE49-F238E27FC236}">
                <a16:creationId xmlns:a16="http://schemas.microsoft.com/office/drawing/2014/main" id="{1CCAF996-A951-A0F9-3400-723716D5FE1B}"/>
              </a:ext>
            </a:extLst>
          </p:cNvPr>
          <p:cNvSpPr>
            <a:spLocks noGrp="1"/>
          </p:cNvSpPr>
          <p:nvPr>
            <p:ph type="body" sz="quarter" idx="41" hasCustomPrompt="1"/>
          </p:nvPr>
        </p:nvSpPr>
        <p:spPr bwMode="gray">
          <a:xfrm rot="5400000">
            <a:off x="5502690" y="4764023"/>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31" name="Textplatzhalter 17">
            <a:extLst>
              <a:ext uri="{FF2B5EF4-FFF2-40B4-BE49-F238E27FC236}">
                <a16:creationId xmlns:a16="http://schemas.microsoft.com/office/drawing/2014/main" id="{82468B80-FE69-5872-C6AE-00B8B99DE600}"/>
              </a:ext>
            </a:extLst>
          </p:cNvPr>
          <p:cNvSpPr>
            <a:spLocks noGrp="1"/>
          </p:cNvSpPr>
          <p:nvPr>
            <p:ph type="body" sz="quarter" idx="42"/>
          </p:nvPr>
        </p:nvSpPr>
        <p:spPr bwMode="gray">
          <a:xfrm>
            <a:off x="5983014" y="4417869"/>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32" name="Textplatzhalter 3">
            <a:extLst>
              <a:ext uri="{FF2B5EF4-FFF2-40B4-BE49-F238E27FC236}">
                <a16:creationId xmlns:a16="http://schemas.microsoft.com/office/drawing/2014/main" id="{48DB145D-15D9-9D0B-62E6-36FB7E6F55D8}"/>
              </a:ext>
            </a:extLst>
          </p:cNvPr>
          <p:cNvSpPr>
            <a:spLocks noGrp="1"/>
          </p:cNvSpPr>
          <p:nvPr>
            <p:ph type="body" sz="quarter" idx="43" hasCustomPrompt="1"/>
          </p:nvPr>
        </p:nvSpPr>
        <p:spPr bwMode="gray">
          <a:xfrm>
            <a:off x="405000" y="5342520"/>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33" name="Textplatzhalter 13">
            <a:extLst>
              <a:ext uri="{FF2B5EF4-FFF2-40B4-BE49-F238E27FC236}">
                <a16:creationId xmlns:a16="http://schemas.microsoft.com/office/drawing/2014/main" id="{A786165B-AF5B-B959-7697-02D4FD033B01}"/>
              </a:ext>
            </a:extLst>
          </p:cNvPr>
          <p:cNvSpPr>
            <a:spLocks noGrp="1"/>
          </p:cNvSpPr>
          <p:nvPr>
            <p:ph type="body" sz="quarter" idx="44" hasCustomPrompt="1"/>
          </p:nvPr>
        </p:nvSpPr>
        <p:spPr bwMode="gray">
          <a:xfrm rot="5400000">
            <a:off x="879893" y="5689430"/>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34" name="Textplatzhalter 17">
            <a:extLst>
              <a:ext uri="{FF2B5EF4-FFF2-40B4-BE49-F238E27FC236}">
                <a16:creationId xmlns:a16="http://schemas.microsoft.com/office/drawing/2014/main" id="{202B2D3B-328C-8B2F-4D87-4699A60953EA}"/>
              </a:ext>
            </a:extLst>
          </p:cNvPr>
          <p:cNvSpPr>
            <a:spLocks noGrp="1"/>
          </p:cNvSpPr>
          <p:nvPr>
            <p:ph type="body" sz="quarter" idx="45"/>
          </p:nvPr>
        </p:nvSpPr>
        <p:spPr bwMode="gray">
          <a:xfrm>
            <a:off x="1360217" y="5342931"/>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35" name="Textplatzhalter 3">
            <a:extLst>
              <a:ext uri="{FF2B5EF4-FFF2-40B4-BE49-F238E27FC236}">
                <a16:creationId xmlns:a16="http://schemas.microsoft.com/office/drawing/2014/main" id="{431642EA-BF56-4380-2A32-D46C38C57BC5}"/>
              </a:ext>
            </a:extLst>
          </p:cNvPr>
          <p:cNvSpPr>
            <a:spLocks noGrp="1"/>
          </p:cNvSpPr>
          <p:nvPr>
            <p:ph type="body" sz="quarter" idx="46" hasCustomPrompt="1"/>
          </p:nvPr>
        </p:nvSpPr>
        <p:spPr bwMode="gray">
          <a:xfrm>
            <a:off x="5027797" y="5342520"/>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36" name="Textplatzhalter 13">
            <a:extLst>
              <a:ext uri="{FF2B5EF4-FFF2-40B4-BE49-F238E27FC236}">
                <a16:creationId xmlns:a16="http://schemas.microsoft.com/office/drawing/2014/main" id="{136C8FD7-F04C-06A9-E468-391BF1D863A1}"/>
              </a:ext>
            </a:extLst>
          </p:cNvPr>
          <p:cNvSpPr>
            <a:spLocks noGrp="1"/>
          </p:cNvSpPr>
          <p:nvPr>
            <p:ph type="body" sz="quarter" idx="47" hasCustomPrompt="1"/>
          </p:nvPr>
        </p:nvSpPr>
        <p:spPr bwMode="gray">
          <a:xfrm rot="5400000">
            <a:off x="5502690" y="5689430"/>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37" name="Textplatzhalter 17">
            <a:extLst>
              <a:ext uri="{FF2B5EF4-FFF2-40B4-BE49-F238E27FC236}">
                <a16:creationId xmlns:a16="http://schemas.microsoft.com/office/drawing/2014/main" id="{C358E050-5D2E-31D5-3DE5-9BA06FF64F63}"/>
              </a:ext>
            </a:extLst>
          </p:cNvPr>
          <p:cNvSpPr>
            <a:spLocks noGrp="1"/>
          </p:cNvSpPr>
          <p:nvPr>
            <p:ph type="body" sz="quarter" idx="48"/>
          </p:nvPr>
        </p:nvSpPr>
        <p:spPr bwMode="gray">
          <a:xfrm>
            <a:off x="5983014" y="5343393"/>
            <a:ext cx="2755986" cy="720001"/>
          </a:xfrm>
        </p:spPr>
        <p:txBody>
          <a:bodyPr anchor="ctr"/>
          <a:lstStyle>
            <a:lvl1pPr marL="0" indent="0">
              <a:lnSpc>
                <a:spcPct val="90000"/>
              </a:lnSpc>
              <a:buNone/>
              <a:defRPr/>
            </a:lvl1pPr>
            <a:lvl2pPr marL="337534" indent="0">
              <a:buNone/>
              <a:defRPr/>
            </a:lvl2pPr>
          </a:lstStyle>
          <a:p>
            <a:pPr lvl="0"/>
            <a:r>
              <a:rPr lang="de-DE" dirty="0"/>
              <a:t>Mastertextformat bearbeiten</a:t>
            </a:r>
          </a:p>
        </p:txBody>
      </p:sp>
      <p:sp>
        <p:nvSpPr>
          <p:cNvPr id="39" name="Titel 38">
            <a:extLst>
              <a:ext uri="{FF2B5EF4-FFF2-40B4-BE49-F238E27FC236}">
                <a16:creationId xmlns:a16="http://schemas.microsoft.com/office/drawing/2014/main" id="{2B75ED14-3D32-1D11-3400-215939A2D64F}"/>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264209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s">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ECBCF631-3764-4165-B107-07835121AD4A}"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4" name="Titel 3">
            <a:extLst>
              <a:ext uri="{FF2B5EF4-FFF2-40B4-BE49-F238E27FC236}">
                <a16:creationId xmlns:a16="http://schemas.microsoft.com/office/drawing/2014/main" id="{835BCE72-B090-79EB-F54A-E0640A6EE1A2}"/>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109834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Spalte Inhalt">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E32B37BC-C0D1-45B1-81B0-D4481721827C}"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833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76DFD0F5-2CB0-94E3-FC1C-8065D0628489}"/>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4" name="Titel 3">
            <a:extLst>
              <a:ext uri="{FF2B5EF4-FFF2-40B4-BE49-F238E27FC236}">
                <a16:creationId xmlns:a16="http://schemas.microsoft.com/office/drawing/2014/main" id="{42AF7C94-4AFE-D848-3FA1-AA561A7DAE99}"/>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10522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Spalten Inhalt">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79B75E61-9526-4B45-A58A-73AC4DEBD6D9}"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4689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5">
            <a:extLst>
              <a:ext uri="{FF2B5EF4-FFF2-40B4-BE49-F238E27FC236}">
                <a16:creationId xmlns:a16="http://schemas.microsoft.com/office/drawing/2014/main" id="{099263C8-394F-8B8B-EAFA-25F69C3E4509}"/>
              </a:ext>
            </a:extLst>
          </p:cNvPr>
          <p:cNvSpPr>
            <a:spLocks noGrp="1"/>
          </p:cNvSpPr>
          <p:nvPr>
            <p:ph type="body" sz="quarter" idx="19"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10" name="Titel 9">
            <a:extLst>
              <a:ext uri="{FF2B5EF4-FFF2-40B4-BE49-F238E27FC236}">
                <a16:creationId xmlns:a16="http://schemas.microsoft.com/office/drawing/2014/main" id="{3E8EB6F8-30B4-85CB-C663-CA901BCA82D1}"/>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337082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Zitat">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798303"/>
            <a:ext cx="8334000" cy="360000"/>
          </a:xfrm>
        </p:spPr>
        <p:txBody>
          <a:bodyPr/>
          <a:lstStyle>
            <a:lvl1pPr marL="0" indent="0">
              <a:lnSpc>
                <a:spcPct val="90000"/>
              </a:lnSpc>
              <a:spcAft>
                <a:spcPts val="0"/>
              </a:spcAft>
              <a:buNone/>
              <a:defRPr sz="2400" baseline="0">
                <a:solidFill>
                  <a:schemeClr val="tx1"/>
                </a:solidFill>
              </a:defRPr>
            </a:lvl1pPr>
          </a:lstStyle>
          <a:p>
            <a:pPr lvl="0"/>
            <a:r>
              <a:rPr lang="de-DE" noProof="0" dirty="0"/>
              <a:t>Zweite Überschrift</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D7745AFE-F27B-4826-9DFA-A282C29A83D1}" type="datetime4">
              <a:rPr lang="de-DE" noProof="0" smtClean="0"/>
              <a:t>18. Januar 2024</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Deutsch C1.2: KI-Planer für Vier Gewinnt | Valdo  Djatsa</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4707000" y="1343026"/>
            <a:ext cx="4437000" cy="496552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accent1"/>
          </a:solidFill>
        </p:spPr>
        <p:txBody>
          <a:bodyPr wrap="square" lIns="720000" tIns="360000" rIns="720000" bIns="360000" anchor="ctr" anchorCtr="0">
            <a:noAutofit/>
          </a:bodyPr>
          <a:lstStyle>
            <a:lvl1pPr marL="0" indent="0">
              <a:lnSpc>
                <a:spcPct val="90000"/>
              </a:lnSpc>
              <a:buNone/>
              <a:defRPr sz="2400" b="1">
                <a:solidFill>
                  <a:schemeClr val="bg1"/>
                </a:solidFill>
              </a:defRPr>
            </a:lvl1pPr>
          </a:lstStyle>
          <a:p>
            <a:pPr lvl="0"/>
            <a:r>
              <a:rPr lang="de-DE" dirty="0"/>
              <a:t>Mastertextformat bearbeiten</a:t>
            </a:r>
          </a:p>
        </p:txBody>
      </p:sp>
      <p:sp>
        <p:nvSpPr>
          <p:cNvPr id="4" name="Textplatzhalter 5">
            <a:extLst>
              <a:ext uri="{FF2B5EF4-FFF2-40B4-BE49-F238E27FC236}">
                <a16:creationId xmlns:a16="http://schemas.microsoft.com/office/drawing/2014/main" id="{099263C8-394F-8B8B-EAFA-25F69C3E4509}"/>
              </a:ext>
            </a:extLst>
          </p:cNvPr>
          <p:cNvSpPr>
            <a:spLocks noGrp="1"/>
          </p:cNvSpPr>
          <p:nvPr>
            <p:ph type="body" sz="quarter" idx="19" hasCustomPrompt="1"/>
          </p:nvPr>
        </p:nvSpPr>
        <p:spPr bwMode="gray">
          <a:xfrm>
            <a:off x="404999" y="6020548"/>
            <a:ext cx="4050001" cy="288000"/>
          </a:xfrm>
        </p:spPr>
        <p:txBody>
          <a:bodyPr anchor="b"/>
          <a:lstStyle>
            <a:lvl1pPr marL="0" indent="0">
              <a:spcAft>
                <a:spcPts val="300"/>
              </a:spcAft>
              <a:buNone/>
              <a:defRPr sz="800"/>
            </a:lvl1pPr>
          </a:lstStyle>
          <a:p>
            <a:pPr lvl="0"/>
            <a:r>
              <a:rPr lang="de-DE" dirty="0"/>
              <a:t>Quellen:</a:t>
            </a:r>
          </a:p>
        </p:txBody>
      </p:sp>
      <p:sp>
        <p:nvSpPr>
          <p:cNvPr id="10" name="Titel 9">
            <a:extLst>
              <a:ext uri="{FF2B5EF4-FFF2-40B4-BE49-F238E27FC236}">
                <a16:creationId xmlns:a16="http://schemas.microsoft.com/office/drawing/2014/main" id="{9F829BCC-D2CF-50BE-913C-BDC7375BA346}"/>
              </a:ext>
            </a:extLst>
          </p:cNvPr>
          <p:cNvSpPr>
            <a:spLocks noGrp="1"/>
          </p:cNvSpPr>
          <p:nvPr>
            <p:ph type="title"/>
          </p:nvPr>
        </p:nvSpPr>
        <p:spPr bwMode="gray"/>
        <p:txBody>
          <a:bodyPr/>
          <a:lstStyle/>
          <a:p>
            <a:r>
              <a:rPr lang="de-DE"/>
              <a:t>Mastertitelformat bearbeiten</a:t>
            </a:r>
          </a:p>
        </p:txBody>
      </p:sp>
    </p:spTree>
    <p:extLst>
      <p:ext uri="{BB962C8B-B14F-4D97-AF65-F5344CB8AC3E}">
        <p14:creationId xmlns:p14="http://schemas.microsoft.com/office/powerpoint/2010/main" val="289985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
          <p:cNvSpPr>
            <a:spLocks noGrp="1"/>
          </p:cNvSpPr>
          <p:nvPr>
            <p:ph type="title"/>
          </p:nvPr>
        </p:nvSpPr>
        <p:spPr bwMode="gray">
          <a:xfrm>
            <a:off x="405000" y="432000"/>
            <a:ext cx="8334000" cy="360000"/>
          </a:xfrm>
          <a:prstGeom prst="rect">
            <a:avLst/>
          </a:prstGeom>
        </p:spPr>
        <p:txBody>
          <a:bodyPr vert="horz" lIns="0" tIns="0" rIns="0" bIns="0" rtlCol="0" anchor="t">
            <a:noAutofit/>
          </a:bodyPr>
          <a:lstStyle/>
          <a:p>
            <a:r>
              <a:rPr lang="de-DE" noProof="0" dirty="0"/>
              <a:t>Titelmasterformat durch Klicken bearbeiten</a:t>
            </a:r>
          </a:p>
        </p:txBody>
      </p:sp>
      <p:sp>
        <p:nvSpPr>
          <p:cNvPr id="3" name="Inhalt"/>
          <p:cNvSpPr>
            <a:spLocks noGrp="1"/>
          </p:cNvSpPr>
          <p:nvPr>
            <p:ph type="body" idx="1"/>
          </p:nvPr>
        </p:nvSpPr>
        <p:spPr bwMode="gray">
          <a:xfrm>
            <a:off x="405000" y="1728000"/>
            <a:ext cx="8334000" cy="4140000"/>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Datum"/>
          <p:cNvSpPr>
            <a:spLocks noGrp="1"/>
          </p:cNvSpPr>
          <p:nvPr>
            <p:ph type="dt" sz="half" idx="2"/>
          </p:nvPr>
        </p:nvSpPr>
        <p:spPr bwMode="gray">
          <a:xfrm>
            <a:off x="7144050" y="6493063"/>
            <a:ext cx="1324365" cy="288000"/>
          </a:xfrm>
          <a:prstGeom prst="rect">
            <a:avLst/>
          </a:prstGeom>
        </p:spPr>
        <p:txBody>
          <a:bodyPr vert="horz" lIns="0" tIns="0" rIns="0" bIns="0" rtlCol="0" anchor="ctr" anchorCtr="0"/>
          <a:lstStyle>
            <a:lvl1pPr algn="r">
              <a:defRPr sz="800">
                <a:solidFill>
                  <a:schemeClr val="bg2"/>
                </a:solidFill>
              </a:defRPr>
            </a:lvl1pPr>
          </a:lstStyle>
          <a:p>
            <a:fld id="{E6DD6D4C-B61E-43EE-8220-192B448F4B2E}" type="datetime4">
              <a:rPr lang="de-DE" smtClean="0"/>
              <a:t>18. Januar 2024</a:t>
            </a:fld>
            <a:endParaRPr lang="de-DE" dirty="0"/>
          </a:p>
        </p:txBody>
      </p:sp>
      <p:sp>
        <p:nvSpPr>
          <p:cNvPr id="5" name="Fußzeile"/>
          <p:cNvSpPr>
            <a:spLocks noGrp="1"/>
          </p:cNvSpPr>
          <p:nvPr>
            <p:ph type="ftr" sz="quarter" idx="3"/>
          </p:nvPr>
        </p:nvSpPr>
        <p:spPr bwMode="gray">
          <a:xfrm>
            <a:off x="405000" y="6493063"/>
            <a:ext cx="5670000" cy="288000"/>
          </a:xfrm>
          <a:prstGeom prst="rect">
            <a:avLst/>
          </a:prstGeom>
        </p:spPr>
        <p:txBody>
          <a:bodyPr vert="horz" lIns="0" tIns="0" rIns="0" bIns="0" rtlCol="0" anchor="ctr" anchorCtr="0"/>
          <a:lstStyle>
            <a:lvl1pPr algn="l">
              <a:defRPr sz="800">
                <a:solidFill>
                  <a:schemeClr val="bg2"/>
                </a:solidFill>
              </a:defRPr>
            </a:lvl1pPr>
          </a:lstStyle>
          <a:p>
            <a:r>
              <a:rPr lang="de-DE" dirty="0"/>
              <a:t>Deutsch C1.2: KI-Planer für Vier Gewinnt | Valdo  Djatsa</a:t>
            </a:r>
          </a:p>
        </p:txBody>
      </p:sp>
      <p:sp>
        <p:nvSpPr>
          <p:cNvPr id="6" name="Foliennummer"/>
          <p:cNvSpPr>
            <a:spLocks noGrp="1"/>
          </p:cNvSpPr>
          <p:nvPr>
            <p:ph type="sldNum" sz="quarter" idx="4"/>
          </p:nvPr>
        </p:nvSpPr>
        <p:spPr bwMode="gray">
          <a:xfrm>
            <a:off x="8506092" y="6493063"/>
            <a:ext cx="232908" cy="288000"/>
          </a:xfrm>
          <a:prstGeom prst="rect">
            <a:avLst/>
          </a:prstGeom>
        </p:spPr>
        <p:txBody>
          <a:bodyPr vert="horz" lIns="0" tIns="0" rIns="0" bIns="0" rtlCol="0" anchor="ctr" anchorCtr="0"/>
          <a:lstStyle>
            <a:lvl1pPr algn="r">
              <a:defRPr sz="800">
                <a:solidFill>
                  <a:schemeClr val="bg2"/>
                </a:solidFill>
              </a:defRPr>
            </a:lvl1pPr>
          </a:lstStyle>
          <a:p>
            <a:fld id="{02CEFE82-39F2-4F47-8A0C-D5AB3496FA5C}" type="slidenum">
              <a:rPr lang="de-DE" smtClean="0"/>
              <a:pPr/>
              <a:t>‹#›</a:t>
            </a:fld>
            <a:endParaRPr lang="de-DE" dirty="0"/>
          </a:p>
        </p:txBody>
      </p:sp>
      <p:pic>
        <p:nvPicPr>
          <p:cNvPr id="8" name="Grafik 7">
            <a:extLst>
              <a:ext uri="{FF2B5EF4-FFF2-40B4-BE49-F238E27FC236}">
                <a16:creationId xmlns:a16="http://schemas.microsoft.com/office/drawing/2014/main" id="{BA9B1628-400D-AFA9-F3A7-313D813DA80C}"/>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369" r="-343"/>
          <a:stretch/>
        </p:blipFill>
        <p:spPr bwMode="gray">
          <a:xfrm>
            <a:off x="6849872" y="431999"/>
            <a:ext cx="1912720" cy="306940"/>
          </a:xfrm>
          <a:prstGeom prst="rect">
            <a:avLst/>
          </a:prstGeom>
        </p:spPr>
      </p:pic>
      <p:cxnSp>
        <p:nvCxnSpPr>
          <p:cNvPr id="9" name="Straight Connector 8">
            <a:extLst>
              <a:ext uri="{FF2B5EF4-FFF2-40B4-BE49-F238E27FC236}">
                <a16:creationId xmlns:a16="http://schemas.microsoft.com/office/drawing/2014/main" id="{62578F8E-ADE3-83CD-BBD4-F2AF811B81C3}"/>
              </a:ext>
            </a:extLst>
          </p:cNvPr>
          <p:cNvCxnSpPr>
            <a:cxnSpLocks/>
          </p:cNvCxnSpPr>
          <p:nvPr userDrawn="1"/>
        </p:nvCxnSpPr>
        <p:spPr bwMode="gray">
          <a:xfrm>
            <a:off x="405000" y="1200504"/>
            <a:ext cx="424878"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5722733-4586-8907-05DD-71491D81A516}"/>
              </a:ext>
            </a:extLst>
          </p:cNvPr>
          <p:cNvCxnSpPr>
            <a:cxnSpLocks/>
          </p:cNvCxnSpPr>
          <p:nvPr userDrawn="1"/>
        </p:nvCxnSpPr>
        <p:spPr bwMode="gray">
          <a:xfrm>
            <a:off x="405000" y="6426000"/>
            <a:ext cx="8334001" cy="0"/>
          </a:xfrm>
          <a:prstGeom prst="line">
            <a:avLst/>
          </a:prstGeom>
          <a:ln w="12700" cap="rnd" cmpd="sng">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975" r:id="rId1"/>
    <p:sldLayoutId id="2147483991" r:id="rId2"/>
    <p:sldLayoutId id="2147483992" r:id="rId3"/>
    <p:sldLayoutId id="2147483986" r:id="rId4"/>
    <p:sldLayoutId id="2147484001" r:id="rId5"/>
    <p:sldLayoutId id="2147483974" r:id="rId6"/>
    <p:sldLayoutId id="2147483976" r:id="rId7"/>
    <p:sldLayoutId id="2147483977" r:id="rId8"/>
    <p:sldLayoutId id="2147483995" r:id="rId9"/>
    <p:sldLayoutId id="2147483978" r:id="rId10"/>
    <p:sldLayoutId id="2147483984" r:id="rId11"/>
    <p:sldLayoutId id="2147483985" r:id="rId12"/>
    <p:sldLayoutId id="2147483979" r:id="rId13"/>
    <p:sldLayoutId id="2147483997" r:id="rId14"/>
    <p:sldLayoutId id="2147483981" r:id="rId15"/>
    <p:sldLayoutId id="2147483982" r:id="rId16"/>
    <p:sldLayoutId id="2147484000" r:id="rId17"/>
    <p:sldLayoutId id="2147484002" r:id="rId18"/>
    <p:sldLayoutId id="2147483983" r:id="rId19"/>
    <p:sldLayoutId id="2147483993" r:id="rId20"/>
    <p:sldLayoutId id="2147483996" r:id="rId21"/>
    <p:sldLayoutId id="2147483987" r:id="rId22"/>
    <p:sldLayoutId id="2147483988" r:id="rId23"/>
    <p:sldLayoutId id="2147483999" r:id="rId24"/>
    <p:sldLayoutId id="2147484003" r:id="rId25"/>
    <p:sldLayoutId id="2147483990" r:id="rId26"/>
    <p:sldLayoutId id="214748399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85868" rtl="0" eaLnBrk="1" latinLnBrk="0" hangingPunct="1">
        <a:lnSpc>
          <a:spcPct val="90000"/>
        </a:lnSpc>
        <a:spcBef>
          <a:spcPct val="0"/>
        </a:spcBef>
        <a:buNone/>
        <a:defRPr sz="2400" b="1" kern="1200" cap="none" baseline="0">
          <a:solidFill>
            <a:schemeClr val="tx1"/>
          </a:solidFill>
          <a:latin typeface="+mj-lt"/>
          <a:ea typeface="+mj-ea"/>
          <a:cs typeface="+mj-cs"/>
        </a:defRPr>
      </a:lvl1pPr>
    </p:titleStyle>
    <p:bodyStyle>
      <a:lvl1pPr marL="202520" indent="-202520" algn="l" defTabSz="685868" rtl="0" eaLnBrk="1" latinLnBrk="0" hangingPunct="1">
        <a:lnSpc>
          <a:spcPct val="130000"/>
        </a:lnSpc>
        <a:spcBef>
          <a:spcPts val="0"/>
        </a:spcBef>
        <a:spcAft>
          <a:spcPts val="9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540054" indent="-202520" algn="l" defTabSz="685868" rtl="0" eaLnBrk="1" latinLnBrk="0" hangingPunct="1">
        <a:lnSpc>
          <a:spcPct val="130000"/>
        </a:lnSpc>
        <a:spcBef>
          <a:spcPts val="0"/>
        </a:spcBef>
        <a:spcAft>
          <a:spcPts val="900"/>
        </a:spcAft>
        <a:buFont typeface="Arial" panose="020B0604020202020204" pitchFamily="34" charset="0"/>
        <a:buChar char="–"/>
        <a:defRPr sz="1400" kern="1200">
          <a:solidFill>
            <a:schemeClr val="tx1"/>
          </a:solidFill>
          <a:latin typeface="+mn-lt"/>
          <a:ea typeface="+mn-ea"/>
          <a:cs typeface="+mn-cs"/>
        </a:defRPr>
      </a:lvl2pPr>
      <a:lvl3pPr marL="810081" indent="-202520" algn="l" defTabSz="685868" rtl="0" eaLnBrk="1" latinLnBrk="0" hangingPunct="1">
        <a:lnSpc>
          <a:spcPct val="130000"/>
        </a:lnSpc>
        <a:spcBef>
          <a:spcPts val="0"/>
        </a:spcBef>
        <a:spcAft>
          <a:spcPts val="900"/>
        </a:spcAft>
        <a:buFont typeface="Arial" panose="020B0604020202020204" pitchFamily="34" charset="0"/>
        <a:buChar char="–"/>
        <a:defRPr sz="1000" kern="1200">
          <a:solidFill>
            <a:schemeClr val="tx1"/>
          </a:solidFill>
          <a:latin typeface="+mn-lt"/>
          <a:ea typeface="+mn-ea"/>
          <a:cs typeface="+mn-cs"/>
        </a:defRPr>
      </a:lvl3pPr>
      <a:lvl4pPr marL="1080108" indent="-202520" algn="l" defTabSz="685868" rtl="0" eaLnBrk="1" latinLnBrk="0" hangingPunct="1">
        <a:lnSpc>
          <a:spcPct val="130000"/>
        </a:lnSpc>
        <a:spcBef>
          <a:spcPts val="0"/>
        </a:spcBef>
        <a:spcAft>
          <a:spcPts val="900"/>
        </a:spcAft>
        <a:buFont typeface="Arial" panose="020B0604020202020204" pitchFamily="34" charset="0"/>
        <a:buChar char="–"/>
        <a:defRPr sz="1000" kern="1200">
          <a:solidFill>
            <a:schemeClr val="tx1"/>
          </a:solidFill>
          <a:latin typeface="+mn-lt"/>
          <a:ea typeface="+mn-ea"/>
          <a:cs typeface="+mn-cs"/>
        </a:defRPr>
      </a:lvl4pPr>
      <a:lvl5pPr marL="1350135" indent="-202520" algn="l" defTabSz="685868" rtl="0" eaLnBrk="1" latinLnBrk="0" hangingPunct="1">
        <a:lnSpc>
          <a:spcPct val="130000"/>
        </a:lnSpc>
        <a:spcBef>
          <a:spcPts val="0"/>
        </a:spcBef>
        <a:spcAft>
          <a:spcPts val="900"/>
        </a:spcAft>
        <a:buFont typeface="Arial" panose="020B0604020202020204" pitchFamily="34" charset="0"/>
        <a:buChar char="–"/>
        <a:defRPr sz="800" kern="1200">
          <a:solidFill>
            <a:schemeClr val="tx1"/>
          </a:solidFill>
          <a:latin typeface="+mn-lt"/>
          <a:ea typeface="+mn-ea"/>
          <a:cs typeface="+mn-cs"/>
        </a:defRPr>
      </a:lvl5pPr>
      <a:lvl6pPr marL="1886138" indent="-171467" algn="l" defTabSz="685868"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9073" indent="-171467" algn="l" defTabSz="685868"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2007" indent="-171467" algn="l" defTabSz="685868"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942" indent="-171467" algn="l" defTabSz="685868"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68" rtl="0" eaLnBrk="1" latinLnBrk="0" hangingPunct="1">
        <a:defRPr sz="1350" kern="1200">
          <a:solidFill>
            <a:schemeClr val="tx1"/>
          </a:solidFill>
          <a:latin typeface="+mn-lt"/>
          <a:ea typeface="+mn-ea"/>
          <a:cs typeface="+mn-cs"/>
        </a:defRPr>
      </a:lvl1pPr>
      <a:lvl2pPr marL="342935" algn="l" defTabSz="685868" rtl="0" eaLnBrk="1" latinLnBrk="0" hangingPunct="1">
        <a:defRPr sz="1350" kern="1200">
          <a:solidFill>
            <a:schemeClr val="tx1"/>
          </a:solidFill>
          <a:latin typeface="+mn-lt"/>
          <a:ea typeface="+mn-ea"/>
          <a:cs typeface="+mn-cs"/>
        </a:defRPr>
      </a:lvl2pPr>
      <a:lvl3pPr marL="685868" algn="l" defTabSz="685868" rtl="0" eaLnBrk="1" latinLnBrk="0" hangingPunct="1">
        <a:defRPr sz="1350" kern="1200">
          <a:solidFill>
            <a:schemeClr val="tx1"/>
          </a:solidFill>
          <a:latin typeface="+mn-lt"/>
          <a:ea typeface="+mn-ea"/>
          <a:cs typeface="+mn-cs"/>
        </a:defRPr>
      </a:lvl3pPr>
      <a:lvl4pPr marL="1028803" algn="l" defTabSz="685868" rtl="0" eaLnBrk="1" latinLnBrk="0" hangingPunct="1">
        <a:defRPr sz="1350" kern="1200">
          <a:solidFill>
            <a:schemeClr val="tx1"/>
          </a:solidFill>
          <a:latin typeface="+mn-lt"/>
          <a:ea typeface="+mn-ea"/>
          <a:cs typeface="+mn-cs"/>
        </a:defRPr>
      </a:lvl4pPr>
      <a:lvl5pPr marL="1371737" algn="l" defTabSz="685868" rtl="0" eaLnBrk="1" latinLnBrk="0" hangingPunct="1">
        <a:defRPr sz="1350" kern="1200">
          <a:solidFill>
            <a:schemeClr val="tx1"/>
          </a:solidFill>
          <a:latin typeface="+mn-lt"/>
          <a:ea typeface="+mn-ea"/>
          <a:cs typeface="+mn-cs"/>
        </a:defRPr>
      </a:lvl5pPr>
      <a:lvl6pPr marL="1714672" algn="l" defTabSz="685868" rtl="0" eaLnBrk="1" latinLnBrk="0" hangingPunct="1">
        <a:defRPr sz="1350" kern="1200">
          <a:solidFill>
            <a:schemeClr val="tx1"/>
          </a:solidFill>
          <a:latin typeface="+mn-lt"/>
          <a:ea typeface="+mn-ea"/>
          <a:cs typeface="+mn-cs"/>
        </a:defRPr>
      </a:lvl6pPr>
      <a:lvl7pPr marL="2057606" algn="l" defTabSz="685868" rtl="0" eaLnBrk="1" latinLnBrk="0" hangingPunct="1">
        <a:defRPr sz="1350" kern="1200">
          <a:solidFill>
            <a:schemeClr val="tx1"/>
          </a:solidFill>
          <a:latin typeface="+mn-lt"/>
          <a:ea typeface="+mn-ea"/>
          <a:cs typeface="+mn-cs"/>
        </a:defRPr>
      </a:lvl7pPr>
      <a:lvl8pPr marL="2400540" algn="l" defTabSz="685868" rtl="0" eaLnBrk="1" latinLnBrk="0" hangingPunct="1">
        <a:defRPr sz="1350" kern="1200">
          <a:solidFill>
            <a:schemeClr val="tx1"/>
          </a:solidFill>
          <a:latin typeface="+mn-lt"/>
          <a:ea typeface="+mn-ea"/>
          <a:cs typeface="+mn-cs"/>
        </a:defRPr>
      </a:lvl8pPr>
      <a:lvl9pPr marL="2743475" algn="l" defTabSz="685868"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8" userDrawn="1">
          <p15:clr>
            <a:srgbClr val="FBAE40"/>
          </p15:clr>
        </p15:guide>
        <p15:guide id="2" orient="horz" pos="3700" userDrawn="1">
          <p15:clr>
            <a:srgbClr val="FBAE40"/>
          </p15:clr>
        </p15:guide>
        <p15:guide id="3" orient="horz" pos="501" userDrawn="1">
          <p15:clr>
            <a:srgbClr val="FBAE40"/>
          </p15:clr>
        </p15:guide>
        <p15:guide id="4" pos="5507" userDrawn="1">
          <p15:clr>
            <a:srgbClr val="FBAE40"/>
          </p15:clr>
        </p15:guide>
        <p15:guide id="5" pos="254" userDrawn="1">
          <p15:clr>
            <a:srgbClr val="FBAE40"/>
          </p15:clr>
        </p15:guide>
        <p15:guide id="6" orient="horz" pos="272" userDrawn="1">
          <p15:clr>
            <a:srgbClr val="FBAE40"/>
          </p15:clr>
        </p15:guide>
        <p15:guide id="7" orient="horz" pos="4047" userDrawn="1">
          <p15:clr>
            <a:srgbClr val="FBAE4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hyperlink" Target="https://www.javatpoint.com/mini-max-algorithm-in-ai"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security-insider.de/mit-kuenstlicher-intelligenz-gegen-cyber-attacken-a-727549/" TargetMode="External"/><Relationship Id="rId2" Type="http://schemas.openxmlformats.org/officeDocument/2006/relationships/image" Target="../media/image7.jp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hyperlink" Target="https://www.pxfuel.com/en/free-photo-eurvr" TargetMode="Externa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6.xml"/><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1.png"/><Relationship Id="rId2" Type="http://schemas.openxmlformats.org/officeDocument/2006/relationships/image" Target="../media/image16.tmp"/><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5" descr="Willkommen&#10;">
            <a:extLst>
              <a:ext uri="{FF2B5EF4-FFF2-40B4-BE49-F238E27FC236}">
                <a16:creationId xmlns:a16="http://schemas.microsoft.com/office/drawing/2014/main" id="{924DF51F-300F-66DE-1389-841E97C77E8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bwMode="gray"/>
      </p:pic>
      <p:sp>
        <p:nvSpPr>
          <p:cNvPr id="2" name="Titel 1">
            <a:extLst>
              <a:ext uri="{FF2B5EF4-FFF2-40B4-BE49-F238E27FC236}">
                <a16:creationId xmlns:a16="http://schemas.microsoft.com/office/drawing/2014/main" id="{AFCCB0AD-10BE-79ED-D933-A5862F554161}"/>
              </a:ext>
            </a:extLst>
          </p:cNvPr>
          <p:cNvSpPr>
            <a:spLocks noGrp="1"/>
          </p:cNvSpPr>
          <p:nvPr>
            <p:ph type="title"/>
          </p:nvPr>
        </p:nvSpPr>
        <p:spPr bwMode="gray"/>
        <p:txBody>
          <a:bodyPr/>
          <a:lstStyle/>
          <a:p>
            <a:r>
              <a:rPr lang="de-DE" dirty="0"/>
              <a:t>Herzlich Willkommen</a:t>
            </a:r>
          </a:p>
        </p:txBody>
      </p:sp>
      <p:sp>
        <p:nvSpPr>
          <p:cNvPr id="8" name="Textplatzhalter 7">
            <a:extLst>
              <a:ext uri="{FF2B5EF4-FFF2-40B4-BE49-F238E27FC236}">
                <a16:creationId xmlns:a16="http://schemas.microsoft.com/office/drawing/2014/main" id="{03ED0E9C-FC42-2CDD-3E98-9499B78B7D2C}"/>
              </a:ext>
            </a:extLst>
          </p:cNvPr>
          <p:cNvSpPr>
            <a:spLocks noGrp="1"/>
          </p:cNvSpPr>
          <p:nvPr>
            <p:ph type="body" sz="quarter" idx="13"/>
          </p:nvPr>
        </p:nvSpPr>
        <p:spPr bwMode="gray">
          <a:xfrm>
            <a:off x="404602" y="5048969"/>
            <a:ext cx="8334000" cy="360000"/>
          </a:xfrm>
        </p:spPr>
        <p:txBody>
          <a:bodyPr/>
          <a:lstStyle/>
          <a:p>
            <a:r>
              <a:rPr lang="de-DE" dirty="0"/>
              <a:t>Deutsche Kurs C1.2</a:t>
            </a:r>
          </a:p>
        </p:txBody>
      </p:sp>
      <p:sp>
        <p:nvSpPr>
          <p:cNvPr id="10" name="Textplatzhalter 9">
            <a:extLst>
              <a:ext uri="{FF2B5EF4-FFF2-40B4-BE49-F238E27FC236}">
                <a16:creationId xmlns:a16="http://schemas.microsoft.com/office/drawing/2014/main" id="{235F8068-79CE-92F4-2117-548F2D9C0692}"/>
              </a:ext>
            </a:extLst>
          </p:cNvPr>
          <p:cNvSpPr>
            <a:spLocks noGrp="1"/>
          </p:cNvSpPr>
          <p:nvPr>
            <p:ph type="body" sz="quarter" idx="23"/>
          </p:nvPr>
        </p:nvSpPr>
        <p:spPr bwMode="gray"/>
        <p:txBody>
          <a:bodyPr/>
          <a:lstStyle/>
          <a:p>
            <a:r>
              <a:rPr lang="de-DE" dirty="0"/>
              <a:t> </a:t>
            </a:r>
          </a:p>
        </p:txBody>
      </p:sp>
      <p:sp>
        <p:nvSpPr>
          <p:cNvPr id="3" name="Textplatzhalter 2">
            <a:extLst>
              <a:ext uri="{FF2B5EF4-FFF2-40B4-BE49-F238E27FC236}">
                <a16:creationId xmlns:a16="http://schemas.microsoft.com/office/drawing/2014/main" id="{111D1C3D-36F3-01B4-7996-BB9DA0619767}"/>
              </a:ext>
            </a:extLst>
          </p:cNvPr>
          <p:cNvSpPr>
            <a:spLocks noGrp="1"/>
          </p:cNvSpPr>
          <p:nvPr>
            <p:ph type="body" sz="quarter" idx="14"/>
          </p:nvPr>
        </p:nvSpPr>
        <p:spPr bwMode="gray"/>
        <p:txBody>
          <a:bodyPr/>
          <a:lstStyle/>
          <a:p>
            <a:r>
              <a:rPr lang="de-DE" dirty="0"/>
              <a:t>17.01.2024</a:t>
            </a:r>
          </a:p>
        </p:txBody>
      </p:sp>
      <p:sp>
        <p:nvSpPr>
          <p:cNvPr id="4" name="Textplatzhalter 3">
            <a:extLst>
              <a:ext uri="{FF2B5EF4-FFF2-40B4-BE49-F238E27FC236}">
                <a16:creationId xmlns:a16="http://schemas.microsoft.com/office/drawing/2014/main" id="{224E390F-D28D-C40B-581F-9260703F6B1E}"/>
              </a:ext>
            </a:extLst>
          </p:cNvPr>
          <p:cNvSpPr>
            <a:spLocks noGrp="1"/>
          </p:cNvSpPr>
          <p:nvPr>
            <p:ph type="body" sz="quarter" idx="15"/>
          </p:nvPr>
        </p:nvSpPr>
        <p:spPr bwMode="gray"/>
        <p:txBody>
          <a:bodyPr/>
          <a:lstStyle/>
          <a:p>
            <a:r>
              <a:rPr lang="de-DE" dirty="0"/>
              <a:t>Valdo Djatsa| </a:t>
            </a:r>
            <a:r>
              <a:rPr lang="en-US" dirty="0"/>
              <a:t>OTH Amberg-Weiden</a:t>
            </a:r>
            <a:r>
              <a:rPr lang="de-DE" dirty="0"/>
              <a:t> | Mündliche Prüfung</a:t>
            </a:r>
          </a:p>
        </p:txBody>
      </p:sp>
    </p:spTree>
    <p:extLst>
      <p:ext uri="{BB962C8B-B14F-4D97-AF65-F5344CB8AC3E}">
        <p14:creationId xmlns:p14="http://schemas.microsoft.com/office/powerpoint/2010/main" val="21688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B9D17B1-0BB7-2D75-C0F0-A878F9D9E483}"/>
              </a:ext>
            </a:extLst>
          </p:cNvPr>
          <p:cNvSpPr>
            <a:spLocks noGrp="1"/>
          </p:cNvSpPr>
          <p:nvPr>
            <p:ph type="dt" sz="half" idx="14"/>
          </p:nvPr>
        </p:nvSpPr>
        <p:spPr/>
        <p:txBody>
          <a:bodyPr/>
          <a:lstStyle/>
          <a:p>
            <a:fld id="{DB057115-5E01-4F52-A08D-23DD4CE649BA}" type="datetime4">
              <a:rPr lang="de-DE" noProof="0" smtClean="0"/>
              <a:t>18. Januar 2024</a:t>
            </a:fld>
            <a:endParaRPr lang="de-DE" noProof="0" dirty="0"/>
          </a:p>
        </p:txBody>
      </p:sp>
      <p:sp>
        <p:nvSpPr>
          <p:cNvPr id="4" name="Footer Placeholder 3">
            <a:extLst>
              <a:ext uri="{FF2B5EF4-FFF2-40B4-BE49-F238E27FC236}">
                <a16:creationId xmlns:a16="http://schemas.microsoft.com/office/drawing/2014/main" id="{36E51575-FA7F-E963-A18C-2B7A4B5ACD2E}"/>
              </a:ext>
            </a:extLst>
          </p:cNvPr>
          <p:cNvSpPr>
            <a:spLocks noGrp="1"/>
          </p:cNvSpPr>
          <p:nvPr>
            <p:ph type="ftr" sz="quarter" idx="15"/>
          </p:nvPr>
        </p:nvSpPr>
        <p:spPr/>
        <p:txBody>
          <a:bodyPr/>
          <a:lstStyle/>
          <a:p>
            <a:r>
              <a:rPr lang="de-DE" noProof="0" dirty="0"/>
              <a:t>Deutsch C1.2: KI-Planer für Vier Gewinnt | Valdo  Djatsa</a:t>
            </a:r>
          </a:p>
        </p:txBody>
      </p:sp>
      <p:sp>
        <p:nvSpPr>
          <p:cNvPr id="5" name="Slide Number Placeholder 4">
            <a:extLst>
              <a:ext uri="{FF2B5EF4-FFF2-40B4-BE49-F238E27FC236}">
                <a16:creationId xmlns:a16="http://schemas.microsoft.com/office/drawing/2014/main" id="{8095BBBC-A665-8B5B-2B06-39EF310BE0BD}"/>
              </a:ext>
            </a:extLst>
          </p:cNvPr>
          <p:cNvSpPr>
            <a:spLocks noGrp="1"/>
          </p:cNvSpPr>
          <p:nvPr>
            <p:ph type="sldNum" sz="quarter" idx="16"/>
          </p:nvPr>
        </p:nvSpPr>
        <p:spPr/>
        <p:txBody>
          <a:bodyPr/>
          <a:lstStyle/>
          <a:p>
            <a:fld id="{02CEFE82-39F2-4F47-8A0C-D5AB3496FA5C}" type="slidenum">
              <a:rPr lang="de-DE" noProof="0" smtClean="0"/>
              <a:pPr/>
              <a:t>10</a:t>
            </a:fld>
            <a:endParaRPr lang="de-DE" noProof="0" dirty="0"/>
          </a:p>
        </p:txBody>
      </p:sp>
      <p:sp>
        <p:nvSpPr>
          <p:cNvPr id="7" name="Title 6">
            <a:extLst>
              <a:ext uri="{FF2B5EF4-FFF2-40B4-BE49-F238E27FC236}">
                <a16:creationId xmlns:a16="http://schemas.microsoft.com/office/drawing/2014/main" id="{81BE9D61-3165-3B2E-1991-1D634D69B22E}"/>
              </a:ext>
            </a:extLst>
          </p:cNvPr>
          <p:cNvSpPr>
            <a:spLocks noGrp="1"/>
          </p:cNvSpPr>
          <p:nvPr>
            <p:ph type="title"/>
          </p:nvPr>
        </p:nvSpPr>
        <p:spPr>
          <a:xfrm>
            <a:off x="405000" y="866109"/>
            <a:ext cx="8334000" cy="360000"/>
          </a:xfrm>
        </p:spPr>
        <p:txBody>
          <a:bodyPr/>
          <a:lstStyle/>
          <a:p>
            <a:r>
              <a:rPr lang="de-DE" sz="2400" i="0" dirty="0">
                <a:solidFill>
                  <a:schemeClr val="tx1"/>
                </a:solidFill>
                <a:effectLst/>
              </a:rPr>
              <a:t>Zusammenfassung</a:t>
            </a:r>
            <a:br>
              <a:rPr lang="de-DE" sz="2400" b="0" i="0" dirty="0">
                <a:solidFill>
                  <a:schemeClr val="tx1"/>
                </a:solidFill>
                <a:effectLst/>
              </a:rPr>
            </a:br>
            <a:endParaRPr lang="de-DE" dirty="0"/>
          </a:p>
        </p:txBody>
      </p:sp>
      <p:sp>
        <p:nvSpPr>
          <p:cNvPr id="14" name="TextBox 13">
            <a:extLst>
              <a:ext uri="{FF2B5EF4-FFF2-40B4-BE49-F238E27FC236}">
                <a16:creationId xmlns:a16="http://schemas.microsoft.com/office/drawing/2014/main" id="{45D14E15-F623-146E-CB77-2CBC6D9C1E45}"/>
              </a:ext>
            </a:extLst>
          </p:cNvPr>
          <p:cNvSpPr txBox="1"/>
          <p:nvPr/>
        </p:nvSpPr>
        <p:spPr bwMode="gray">
          <a:xfrm>
            <a:off x="342495" y="1356175"/>
            <a:ext cx="8459009" cy="4793876"/>
          </a:xfrm>
          <a:prstGeom prst="rect">
            <a:avLst/>
          </a:prstGeom>
          <a:noFill/>
        </p:spPr>
        <p:txBody>
          <a:bodyPr wrap="square">
            <a:spAutoFit/>
          </a:bodyPr>
          <a:lstStyle/>
          <a:p>
            <a:endParaRPr lang="de-DE" sz="2000" dirty="0"/>
          </a:p>
          <a:p>
            <a:pPr>
              <a:lnSpc>
                <a:spcPct val="150000"/>
              </a:lnSpc>
            </a:pPr>
            <a:r>
              <a:rPr lang="de-DE" sz="1600" dirty="0"/>
              <a:t>Das Python-Programm implementiert das Spiel "Vier Gewinnt" mit einem KI-Spieler, der den Minimax-Algorithmus verwendet, um den besten Zug zu berechnen. Hier ist eine Zusammenfassung der wichtigsten Punkte:</a:t>
            </a:r>
          </a:p>
          <a:p>
            <a:pPr>
              <a:lnSpc>
                <a:spcPct val="150000"/>
              </a:lnSpc>
            </a:pPr>
            <a:endParaRPr lang="de-DE" sz="1600" dirty="0"/>
          </a:p>
          <a:p>
            <a:pPr>
              <a:lnSpc>
                <a:spcPct val="150000"/>
              </a:lnSpc>
            </a:pPr>
            <a:r>
              <a:rPr lang="de-DE" sz="1600" dirty="0"/>
              <a:t>1. </a:t>
            </a:r>
            <a:r>
              <a:rPr lang="de-DE" sz="1600" b="1" dirty="0"/>
              <a:t>Dateistruktur:</a:t>
            </a:r>
          </a:p>
          <a:p>
            <a:pPr>
              <a:lnSpc>
                <a:spcPct val="150000"/>
              </a:lnSpc>
            </a:pPr>
            <a:r>
              <a:rPr lang="de-DE" sz="1600" dirty="0"/>
              <a:t>   - `vier_gewinnt.py`: Das Hauptprogramm mit dem Vier-Gewinnt-Spiel.</a:t>
            </a:r>
          </a:p>
          <a:p>
            <a:pPr>
              <a:lnSpc>
                <a:spcPct val="150000"/>
              </a:lnSpc>
            </a:pPr>
            <a:r>
              <a:rPr lang="de-DE" sz="1600" dirty="0"/>
              <a:t>   - `helper.py`: Hilfsfunktionen, die von `vier_gewinnt.py` verwendet werden.</a:t>
            </a:r>
          </a:p>
          <a:p>
            <a:pPr>
              <a:lnSpc>
                <a:spcPct val="150000"/>
              </a:lnSpc>
            </a:pPr>
            <a:r>
              <a:rPr lang="de-DE" sz="1600" dirty="0"/>
              <a:t>   - `log.txt`: Log-Datei, in der der Spielfortschritt protokolliert wird.</a:t>
            </a:r>
          </a:p>
          <a:p>
            <a:pPr>
              <a:lnSpc>
                <a:spcPct val="150000"/>
              </a:lnSpc>
            </a:pPr>
            <a:endParaRPr lang="de-DE" sz="1600" dirty="0"/>
          </a:p>
          <a:p>
            <a:pPr>
              <a:lnSpc>
                <a:spcPct val="150000"/>
              </a:lnSpc>
            </a:pPr>
            <a:r>
              <a:rPr lang="de-DE" sz="1600" dirty="0"/>
              <a:t>2. </a:t>
            </a:r>
            <a:r>
              <a:rPr lang="de-DE" sz="1600" b="1" dirty="0"/>
              <a:t>Konfiguration der KI:</a:t>
            </a:r>
          </a:p>
          <a:p>
            <a:pPr>
              <a:lnSpc>
                <a:spcPct val="150000"/>
              </a:lnSpc>
            </a:pPr>
            <a:r>
              <a:rPr lang="de-DE" sz="1600" dirty="0"/>
              <a:t>   - Die KI verwendet den Minimax-Algorithmus für die Berechnung der Züge.</a:t>
            </a:r>
          </a:p>
          <a:p>
            <a:pPr>
              <a:lnSpc>
                <a:spcPct val="150000"/>
              </a:lnSpc>
            </a:pPr>
            <a:r>
              <a:rPr lang="de-DE" sz="1600" dirty="0"/>
              <a:t>   - Die Suchtiefe kann in der Funktion `ai` in `vier_gewinnt.py` angepasst werden.</a:t>
            </a:r>
          </a:p>
        </p:txBody>
      </p:sp>
    </p:spTree>
    <p:extLst>
      <p:ext uri="{BB962C8B-B14F-4D97-AF65-F5344CB8AC3E}">
        <p14:creationId xmlns:p14="http://schemas.microsoft.com/office/powerpoint/2010/main" val="108888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C82AE4C-6DF2-9B9B-C043-D644EA1A0996}"/>
              </a:ext>
            </a:extLst>
          </p:cNvPr>
          <p:cNvSpPr>
            <a:spLocks noGrp="1"/>
          </p:cNvSpPr>
          <p:nvPr>
            <p:ph type="dt" sz="half" idx="14"/>
          </p:nvPr>
        </p:nvSpPr>
        <p:spPr/>
        <p:txBody>
          <a:bodyPr/>
          <a:lstStyle/>
          <a:p>
            <a:fld id="{ECBCF631-3764-4165-B107-07835121AD4A}" type="datetime4">
              <a:rPr lang="de-DE" noProof="0" smtClean="0"/>
              <a:t>18. Januar 2024</a:t>
            </a:fld>
            <a:endParaRPr lang="de-DE" noProof="0" dirty="0"/>
          </a:p>
        </p:txBody>
      </p:sp>
      <p:sp>
        <p:nvSpPr>
          <p:cNvPr id="4" name="Footer Placeholder 3">
            <a:extLst>
              <a:ext uri="{FF2B5EF4-FFF2-40B4-BE49-F238E27FC236}">
                <a16:creationId xmlns:a16="http://schemas.microsoft.com/office/drawing/2014/main" id="{A2B2240F-718C-0F61-2208-447CE56659DE}"/>
              </a:ext>
            </a:extLst>
          </p:cNvPr>
          <p:cNvSpPr>
            <a:spLocks noGrp="1"/>
          </p:cNvSpPr>
          <p:nvPr>
            <p:ph type="ftr" sz="quarter" idx="15"/>
          </p:nvPr>
        </p:nvSpPr>
        <p:spPr/>
        <p:txBody>
          <a:bodyPr/>
          <a:lstStyle/>
          <a:p>
            <a:r>
              <a:rPr lang="de-DE" noProof="0" dirty="0"/>
              <a:t>Deutsch C1.2: KI-Planer für Vier Gewinnt | Valdo  Djatsa</a:t>
            </a:r>
          </a:p>
        </p:txBody>
      </p:sp>
      <p:sp>
        <p:nvSpPr>
          <p:cNvPr id="5" name="Slide Number Placeholder 4">
            <a:extLst>
              <a:ext uri="{FF2B5EF4-FFF2-40B4-BE49-F238E27FC236}">
                <a16:creationId xmlns:a16="http://schemas.microsoft.com/office/drawing/2014/main" id="{726CF946-D1D0-7117-4ED0-65868C113325}"/>
              </a:ext>
            </a:extLst>
          </p:cNvPr>
          <p:cNvSpPr>
            <a:spLocks noGrp="1"/>
          </p:cNvSpPr>
          <p:nvPr>
            <p:ph type="sldNum" sz="quarter" idx="16"/>
          </p:nvPr>
        </p:nvSpPr>
        <p:spPr/>
        <p:txBody>
          <a:bodyPr/>
          <a:lstStyle/>
          <a:p>
            <a:fld id="{02CEFE82-39F2-4F47-8A0C-D5AB3496FA5C}" type="slidenum">
              <a:rPr lang="de-DE" noProof="0" smtClean="0"/>
              <a:pPr/>
              <a:t>11</a:t>
            </a:fld>
            <a:endParaRPr lang="de-DE" noProof="0" dirty="0"/>
          </a:p>
        </p:txBody>
      </p:sp>
      <p:sp>
        <p:nvSpPr>
          <p:cNvPr id="9" name="TextBox 8">
            <a:extLst>
              <a:ext uri="{FF2B5EF4-FFF2-40B4-BE49-F238E27FC236}">
                <a16:creationId xmlns:a16="http://schemas.microsoft.com/office/drawing/2014/main" id="{AB819846-43FD-A2E9-EE5D-D0338283F505}"/>
              </a:ext>
            </a:extLst>
          </p:cNvPr>
          <p:cNvSpPr txBox="1"/>
          <p:nvPr/>
        </p:nvSpPr>
        <p:spPr bwMode="gray">
          <a:xfrm>
            <a:off x="571500" y="1621431"/>
            <a:ext cx="8009164" cy="4204356"/>
          </a:xfrm>
          <a:prstGeom prst="rect">
            <a:avLst/>
          </a:prstGeom>
          <a:noFill/>
        </p:spPr>
        <p:txBody>
          <a:bodyPr wrap="square">
            <a:spAutoFit/>
          </a:bodyPr>
          <a:lstStyle/>
          <a:p>
            <a:pPr>
              <a:lnSpc>
                <a:spcPct val="150000"/>
              </a:lnSpc>
            </a:pPr>
            <a:r>
              <a:rPr lang="de-DE" sz="1800" dirty="0"/>
              <a:t>3. </a:t>
            </a:r>
            <a:r>
              <a:rPr lang="de-DE" sz="1800" b="1" dirty="0"/>
              <a:t>Log-Datei:</a:t>
            </a:r>
          </a:p>
          <a:p>
            <a:pPr>
              <a:lnSpc>
                <a:spcPct val="150000"/>
              </a:lnSpc>
            </a:pPr>
            <a:r>
              <a:rPr lang="de-DE" sz="1800" dirty="0"/>
              <a:t>   - Der Spielfortschritt wird in der Datei `log.txt` protokolliert.</a:t>
            </a:r>
          </a:p>
          <a:p>
            <a:pPr>
              <a:lnSpc>
                <a:spcPct val="150000"/>
              </a:lnSpc>
            </a:pPr>
            <a:r>
              <a:rPr lang="de-DE" sz="1800" dirty="0"/>
              <a:t>   - Die Log-Datei enthält den aktuellen Spielstand in Form einer Spieltafel.</a:t>
            </a:r>
          </a:p>
          <a:p>
            <a:pPr>
              <a:lnSpc>
                <a:spcPct val="150000"/>
              </a:lnSpc>
            </a:pPr>
            <a:r>
              <a:rPr lang="de-DE" sz="1800" dirty="0"/>
              <a:t>4. </a:t>
            </a:r>
            <a:r>
              <a:rPr lang="de-DE" sz="1800" b="1" dirty="0"/>
              <a:t>Spielgenuss:</a:t>
            </a:r>
          </a:p>
          <a:p>
            <a:pPr>
              <a:lnSpc>
                <a:spcPct val="150000"/>
              </a:lnSpc>
            </a:pPr>
            <a:r>
              <a:rPr lang="de-DE" sz="1800" dirty="0"/>
              <a:t>   - Die README-Datei schließt mit einer Einladung zum Genießen des Spiels und möglichen Anpassungen je nach Bedarf.</a:t>
            </a:r>
          </a:p>
          <a:p>
            <a:pPr>
              <a:lnSpc>
                <a:spcPct val="150000"/>
              </a:lnSpc>
            </a:pPr>
            <a:endParaRPr lang="de-DE" sz="1800" dirty="0"/>
          </a:p>
          <a:p>
            <a:pPr>
              <a:lnSpc>
                <a:spcPct val="150000"/>
              </a:lnSpc>
            </a:pPr>
            <a:r>
              <a:rPr lang="de-DE" sz="1800" dirty="0"/>
              <a:t>Die README-Datei dient dazu, Benutzern eine Einführung in das Programm zu geben, die erforderlichen Schritte zum Starten des Spiels zu erklären und grundlegende Informationen zur Konfiguration und Verwendung bereitzustellen.</a:t>
            </a:r>
          </a:p>
        </p:txBody>
      </p:sp>
    </p:spTree>
    <p:extLst>
      <p:ext uri="{BB962C8B-B14F-4D97-AF65-F5344CB8AC3E}">
        <p14:creationId xmlns:p14="http://schemas.microsoft.com/office/powerpoint/2010/main" val="243622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5">
            <a:extLst>
              <a:ext uri="{FF2B5EF4-FFF2-40B4-BE49-F238E27FC236}">
                <a16:creationId xmlns:a16="http://schemas.microsoft.com/office/drawing/2014/main" id="{67DB10CB-1727-DCFE-C6BE-75090A5DEC6D}"/>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bwMode="gray"/>
      </p:pic>
      <p:sp>
        <p:nvSpPr>
          <p:cNvPr id="4" name="Titel 3">
            <a:extLst>
              <a:ext uri="{FF2B5EF4-FFF2-40B4-BE49-F238E27FC236}">
                <a16:creationId xmlns:a16="http://schemas.microsoft.com/office/drawing/2014/main" id="{A37741FB-6B7D-999A-0B3F-E34C7BCD30D5}"/>
              </a:ext>
            </a:extLst>
          </p:cNvPr>
          <p:cNvSpPr>
            <a:spLocks noGrp="1"/>
          </p:cNvSpPr>
          <p:nvPr>
            <p:ph type="title"/>
          </p:nvPr>
        </p:nvSpPr>
        <p:spPr bwMode="gray"/>
        <p:txBody>
          <a:bodyPr/>
          <a:lstStyle/>
          <a:p>
            <a:r>
              <a:rPr lang="de-DE" dirty="0"/>
              <a:t>Vielen Dank! </a:t>
            </a:r>
          </a:p>
        </p:txBody>
      </p:sp>
      <p:sp>
        <p:nvSpPr>
          <p:cNvPr id="5" name="Textplatzhalter 4">
            <a:extLst>
              <a:ext uri="{FF2B5EF4-FFF2-40B4-BE49-F238E27FC236}">
                <a16:creationId xmlns:a16="http://schemas.microsoft.com/office/drawing/2014/main" id="{73CA1C09-F32D-41E2-9F07-C1CFAEAA87DC}"/>
              </a:ext>
            </a:extLst>
          </p:cNvPr>
          <p:cNvSpPr>
            <a:spLocks noGrp="1"/>
          </p:cNvSpPr>
          <p:nvPr>
            <p:ph type="body" sz="quarter" idx="23"/>
          </p:nvPr>
        </p:nvSpPr>
        <p:spPr bwMode="gray"/>
        <p:txBody>
          <a:bodyPr/>
          <a:lstStyle/>
          <a:p>
            <a:r>
              <a:rPr lang="de-DE" dirty="0"/>
              <a:t> </a:t>
            </a:r>
          </a:p>
        </p:txBody>
      </p:sp>
      <p:sp>
        <p:nvSpPr>
          <p:cNvPr id="6" name="Textplatzhalter 5">
            <a:extLst>
              <a:ext uri="{FF2B5EF4-FFF2-40B4-BE49-F238E27FC236}">
                <a16:creationId xmlns:a16="http://schemas.microsoft.com/office/drawing/2014/main" id="{6297E286-455E-2968-DE7D-A06452E09C2A}"/>
              </a:ext>
            </a:extLst>
          </p:cNvPr>
          <p:cNvSpPr>
            <a:spLocks noGrp="1"/>
          </p:cNvSpPr>
          <p:nvPr>
            <p:ph type="body" sz="quarter" idx="14"/>
          </p:nvPr>
        </p:nvSpPr>
        <p:spPr bwMode="gray"/>
        <p:txBody>
          <a:bodyPr/>
          <a:lstStyle/>
          <a:p>
            <a:r>
              <a:rPr lang="de-DE" sz="1200" b="1" dirty="0"/>
              <a:t>Ostbayerische Technische Hochschule (OTH) Amberg-Weiden</a:t>
            </a:r>
            <a:br>
              <a:rPr lang="de-DE" sz="1200" dirty="0"/>
            </a:br>
            <a:r>
              <a:rPr lang="de-DE" sz="1200" dirty="0"/>
              <a:t>Kaiser-Wilhelm-Ring 23 | 92224 Amberg</a:t>
            </a:r>
            <a:br>
              <a:rPr lang="de-DE" sz="1200" dirty="0"/>
            </a:br>
            <a:endParaRPr lang="de-DE" sz="1200" dirty="0"/>
          </a:p>
          <a:p>
            <a:r>
              <a:rPr lang="de-DE" sz="1200" dirty="0"/>
              <a:t>Tel.: +49 (9621) 482-0</a:t>
            </a:r>
            <a:br>
              <a:rPr lang="de-DE" sz="1200" dirty="0"/>
            </a:br>
            <a:r>
              <a:rPr lang="de-DE" sz="1200" dirty="0"/>
              <a:t>Fax: +49 (9621) 482-4991</a:t>
            </a:r>
            <a:br>
              <a:rPr lang="de-DE" sz="1200" dirty="0"/>
            </a:br>
            <a:r>
              <a:rPr lang="de-DE" sz="1200" dirty="0"/>
              <a:t>amberg@oth-aw.de</a:t>
            </a:r>
          </a:p>
        </p:txBody>
      </p:sp>
    </p:spTree>
    <p:extLst>
      <p:ext uri="{BB962C8B-B14F-4D97-AF65-F5344CB8AC3E}">
        <p14:creationId xmlns:p14="http://schemas.microsoft.com/office/powerpoint/2010/main" val="47239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39BC8D-5013-16D2-A9A9-B98C59E816B7}"/>
              </a:ext>
            </a:extLst>
          </p:cNvPr>
          <p:cNvSpPr>
            <a:spLocks noGrp="1"/>
          </p:cNvSpPr>
          <p:nvPr>
            <p:ph type="body" sz="quarter" idx="13"/>
          </p:nvPr>
        </p:nvSpPr>
        <p:spPr>
          <a:xfrm>
            <a:off x="405000" y="929709"/>
            <a:ext cx="8334000" cy="360000"/>
          </a:xfrm>
        </p:spPr>
        <p:txBody>
          <a:bodyPr/>
          <a:lstStyle/>
          <a:p>
            <a:r>
              <a:rPr lang="de-DE" dirty="0"/>
              <a:t>Umfang</a:t>
            </a:r>
          </a:p>
        </p:txBody>
      </p:sp>
      <p:sp>
        <p:nvSpPr>
          <p:cNvPr id="3" name="Date Placeholder 2">
            <a:extLst>
              <a:ext uri="{FF2B5EF4-FFF2-40B4-BE49-F238E27FC236}">
                <a16:creationId xmlns:a16="http://schemas.microsoft.com/office/drawing/2014/main" id="{6AE8F63A-029B-08DC-D747-56570E360368}"/>
              </a:ext>
            </a:extLst>
          </p:cNvPr>
          <p:cNvSpPr>
            <a:spLocks noGrp="1"/>
          </p:cNvSpPr>
          <p:nvPr>
            <p:ph type="dt" sz="half" idx="14"/>
          </p:nvPr>
        </p:nvSpPr>
        <p:spPr/>
        <p:txBody>
          <a:bodyPr/>
          <a:lstStyle/>
          <a:p>
            <a:fld id="{E0F45C1A-456B-4F52-9354-A84CC3AECC73}" type="datetime4">
              <a:rPr lang="de-DE" noProof="0" smtClean="0"/>
              <a:t>18. Januar 2024</a:t>
            </a:fld>
            <a:endParaRPr lang="de-DE" noProof="0" dirty="0"/>
          </a:p>
        </p:txBody>
      </p:sp>
      <p:sp>
        <p:nvSpPr>
          <p:cNvPr id="4" name="Footer Placeholder 3">
            <a:extLst>
              <a:ext uri="{FF2B5EF4-FFF2-40B4-BE49-F238E27FC236}">
                <a16:creationId xmlns:a16="http://schemas.microsoft.com/office/drawing/2014/main" id="{8625F219-94FA-5522-8968-F5A6965508C9}"/>
              </a:ext>
            </a:extLst>
          </p:cNvPr>
          <p:cNvSpPr>
            <a:spLocks noGrp="1"/>
          </p:cNvSpPr>
          <p:nvPr>
            <p:ph type="ftr" sz="quarter" idx="15"/>
          </p:nvPr>
        </p:nvSpPr>
        <p:spPr/>
        <p:txBody>
          <a:bodyPr/>
          <a:lstStyle/>
          <a:p>
            <a:r>
              <a:rPr lang="de-DE" noProof="0" dirty="0"/>
              <a:t>Deutsch C1.2: KI-Planer für Vier Gewinnt | Valdo  Djatsa</a:t>
            </a:r>
          </a:p>
        </p:txBody>
      </p:sp>
      <p:sp>
        <p:nvSpPr>
          <p:cNvPr id="5" name="Slide Number Placeholder 4">
            <a:extLst>
              <a:ext uri="{FF2B5EF4-FFF2-40B4-BE49-F238E27FC236}">
                <a16:creationId xmlns:a16="http://schemas.microsoft.com/office/drawing/2014/main" id="{6E66D8B7-3861-F254-0B25-B0BCF7E719DC}"/>
              </a:ext>
            </a:extLst>
          </p:cNvPr>
          <p:cNvSpPr>
            <a:spLocks noGrp="1"/>
          </p:cNvSpPr>
          <p:nvPr>
            <p:ph type="sldNum" sz="quarter" idx="16"/>
          </p:nvPr>
        </p:nvSpPr>
        <p:spPr/>
        <p:txBody>
          <a:bodyPr/>
          <a:lstStyle/>
          <a:p>
            <a:fld id="{02CEFE82-39F2-4F47-8A0C-D5AB3496FA5C}" type="slidenum">
              <a:rPr lang="de-DE" noProof="0" smtClean="0"/>
              <a:pPr/>
              <a:t>2</a:t>
            </a:fld>
            <a:endParaRPr lang="de-DE" noProof="0" dirty="0"/>
          </a:p>
        </p:txBody>
      </p:sp>
      <p:sp>
        <p:nvSpPr>
          <p:cNvPr id="7" name="Title 6">
            <a:extLst>
              <a:ext uri="{FF2B5EF4-FFF2-40B4-BE49-F238E27FC236}">
                <a16:creationId xmlns:a16="http://schemas.microsoft.com/office/drawing/2014/main" id="{818EE8D5-6E7E-1132-5480-E4B5D7519244}"/>
              </a:ext>
            </a:extLst>
          </p:cNvPr>
          <p:cNvSpPr>
            <a:spLocks noGrp="1"/>
          </p:cNvSpPr>
          <p:nvPr>
            <p:ph type="title"/>
          </p:nvPr>
        </p:nvSpPr>
        <p:spPr/>
        <p:txBody>
          <a:bodyPr/>
          <a:lstStyle/>
          <a:p>
            <a:r>
              <a:rPr lang="de-DE" b="0" i="0" dirty="0">
                <a:effectLst/>
                <a:latin typeface="__Inter_e66fe9"/>
              </a:rPr>
              <a:t>                              </a:t>
            </a:r>
            <a:r>
              <a:rPr lang="de-DE" i="0" dirty="0">
                <a:effectLst/>
              </a:rPr>
              <a:t>KI-Planer für Vier Gewinnt</a:t>
            </a:r>
            <a:endParaRPr lang="de-DE" dirty="0"/>
          </a:p>
        </p:txBody>
      </p:sp>
      <p:sp>
        <p:nvSpPr>
          <p:cNvPr id="8" name="TextBox 7">
            <a:extLst>
              <a:ext uri="{FF2B5EF4-FFF2-40B4-BE49-F238E27FC236}">
                <a16:creationId xmlns:a16="http://schemas.microsoft.com/office/drawing/2014/main" id="{568E6307-5980-E418-D04D-BFBB9A7E830D}"/>
              </a:ext>
            </a:extLst>
          </p:cNvPr>
          <p:cNvSpPr txBox="1"/>
          <p:nvPr/>
        </p:nvSpPr>
        <p:spPr bwMode="gray">
          <a:xfrm>
            <a:off x="533074" y="1531061"/>
            <a:ext cx="8089472" cy="449594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L="514350" indent="-514350">
              <a:lnSpc>
                <a:spcPct val="200000"/>
              </a:lnSpc>
              <a:buFont typeface="+mj-lt"/>
              <a:buAutoNum type="romanUcPeriod"/>
            </a:pPr>
            <a:r>
              <a:rPr lang="de-DE" sz="2400" b="1" i="0" dirty="0">
                <a:solidFill>
                  <a:schemeClr val="tx1"/>
                </a:solidFill>
                <a:effectLst/>
              </a:rPr>
              <a:t>1: Einführung und Grundlagen Vier Gewinnt</a:t>
            </a:r>
          </a:p>
          <a:p>
            <a:pPr marL="514350" indent="-514350" algn="l">
              <a:lnSpc>
                <a:spcPct val="200000"/>
              </a:lnSpc>
              <a:buFont typeface="+mj-lt"/>
              <a:buAutoNum type="romanUcPeriod"/>
            </a:pPr>
            <a:r>
              <a:rPr lang="de-DE" sz="2400" b="1" i="0" dirty="0">
                <a:solidFill>
                  <a:schemeClr val="tx1"/>
                </a:solidFill>
                <a:effectLst/>
              </a:rPr>
              <a:t>2: KI-Unterstützung und Funktionsweise des KI-Planers</a:t>
            </a:r>
          </a:p>
          <a:p>
            <a:pPr marL="514350" indent="-514350" algn="l">
              <a:lnSpc>
                <a:spcPct val="200000"/>
              </a:lnSpc>
              <a:buFont typeface="+mj-lt"/>
              <a:buAutoNum type="romanUcPeriod"/>
            </a:pPr>
            <a:r>
              <a:rPr lang="de-DE" sz="2400" b="1" i="0" dirty="0">
                <a:solidFill>
                  <a:schemeClr val="tx1"/>
                </a:solidFill>
                <a:effectLst/>
              </a:rPr>
              <a:t>3: Beispiel und Training und Verbesserung</a:t>
            </a:r>
          </a:p>
          <a:p>
            <a:pPr marL="514350" indent="-514350" algn="l">
              <a:lnSpc>
                <a:spcPct val="200000"/>
              </a:lnSpc>
              <a:buFont typeface="+mj-lt"/>
              <a:buAutoNum type="romanUcPeriod"/>
            </a:pPr>
            <a:r>
              <a:rPr lang="de-DE" sz="2400" b="1" i="0" dirty="0">
                <a:solidFill>
                  <a:schemeClr val="tx1"/>
                </a:solidFill>
                <a:effectLst/>
              </a:rPr>
              <a:t>4: Zusammenfassung</a:t>
            </a:r>
          </a:p>
          <a:p>
            <a:pPr marL="514350" indent="-514350">
              <a:buFont typeface="+mj-lt"/>
              <a:buAutoNum type="romanUcPeriod"/>
            </a:pPr>
            <a:endParaRPr lang="de-DE" sz="2400" b="1" i="0" dirty="0">
              <a:solidFill>
                <a:schemeClr val="tx1"/>
              </a:solidFill>
              <a:effectLst/>
            </a:endParaRPr>
          </a:p>
          <a:p>
            <a:pPr marL="514350" indent="-514350">
              <a:buFont typeface="+mj-lt"/>
              <a:buAutoNum type="romanUcPeriod"/>
            </a:pPr>
            <a:r>
              <a:rPr lang="de-DE" sz="2400" b="1" i="0" dirty="0">
                <a:solidFill>
                  <a:schemeClr val="tx1"/>
                </a:solidFill>
                <a:effectLst/>
              </a:rPr>
              <a:t>5: Quellen </a:t>
            </a:r>
            <a:r>
              <a:rPr lang="de-DE" sz="1400" b="1" i="0" dirty="0">
                <a:solidFill>
                  <a:schemeClr val="tx1"/>
                </a:solidFill>
                <a:effectLst/>
              </a:rPr>
              <a:t>(Benotete Aufgabe 2  und die angegeben Frameworks von Herr Prof </a:t>
            </a:r>
            <a:r>
              <a:rPr lang="de-DE" sz="1400" b="1" dirty="0">
                <a:solidFill>
                  <a:schemeClr val="tx1"/>
                </a:solidFill>
              </a:rPr>
              <a:t>Thomas Nierhoff, Python Standard Library und </a:t>
            </a:r>
            <a:r>
              <a:rPr lang="de-DE" sz="1400" b="1" dirty="0">
                <a:solidFill>
                  <a:schemeClr val="tx1"/>
                </a:solidFill>
                <a:hlinkClick r:id="rId2"/>
              </a:rPr>
              <a:t>https://www.javatpoint.com/mini-max-algorithm-in-ai</a:t>
            </a:r>
            <a:r>
              <a:rPr lang="de-DE" sz="1400" b="1" dirty="0">
                <a:solidFill>
                  <a:schemeClr val="tx1"/>
                </a:solidFill>
              </a:rPr>
              <a:t>)</a:t>
            </a:r>
          </a:p>
          <a:p>
            <a:r>
              <a:rPr lang="de-DE" sz="2400" b="1" i="0" dirty="0">
                <a:solidFill>
                  <a:schemeClr val="tx1"/>
                </a:solidFill>
                <a:effectLst/>
              </a:rPr>
              <a:t>  </a:t>
            </a:r>
            <a:br>
              <a:rPr lang="de-DE" sz="2400" b="0" i="0" dirty="0">
                <a:solidFill>
                  <a:schemeClr val="tx1"/>
                </a:solidFill>
                <a:effectLst/>
              </a:rPr>
            </a:br>
            <a:endParaRPr lang="de-DE" sz="2400" b="0" i="0" dirty="0">
              <a:solidFill>
                <a:schemeClr val="tx1"/>
              </a:solidFill>
              <a:effectLst/>
            </a:endParaRPr>
          </a:p>
          <a:p>
            <a:br>
              <a:rPr lang="de-DE" b="0" i="0" dirty="0">
                <a:solidFill>
                  <a:schemeClr val="tx1"/>
                </a:solidFill>
                <a:effectLst/>
                <a:latin typeface="__Inter_e66fe9"/>
              </a:rPr>
            </a:br>
            <a:endParaRPr lang="de-DE" dirty="0">
              <a:solidFill>
                <a:schemeClr val="tx1"/>
              </a:solidFill>
            </a:endParaRPr>
          </a:p>
        </p:txBody>
      </p:sp>
    </p:spTree>
    <p:extLst>
      <p:ext uri="{BB962C8B-B14F-4D97-AF65-F5344CB8AC3E}">
        <p14:creationId xmlns:p14="http://schemas.microsoft.com/office/powerpoint/2010/main" val="370346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49A416-E4C5-0F35-C233-C16FE571D59E}"/>
              </a:ext>
            </a:extLst>
          </p:cNvPr>
          <p:cNvSpPr>
            <a:spLocks noGrp="1"/>
          </p:cNvSpPr>
          <p:nvPr>
            <p:ph type="dt" sz="half" idx="14"/>
          </p:nvPr>
        </p:nvSpPr>
        <p:spPr/>
        <p:txBody>
          <a:bodyPr/>
          <a:lstStyle/>
          <a:p>
            <a:fld id="{BF42A014-3735-4B34-8326-C9E02B007C07}" type="datetime4">
              <a:rPr lang="de-DE" noProof="0" smtClean="0"/>
              <a:t>18. Januar 2024</a:t>
            </a:fld>
            <a:endParaRPr lang="de-DE" noProof="0" dirty="0"/>
          </a:p>
        </p:txBody>
      </p:sp>
      <p:sp>
        <p:nvSpPr>
          <p:cNvPr id="4" name="Footer Placeholder 3">
            <a:extLst>
              <a:ext uri="{FF2B5EF4-FFF2-40B4-BE49-F238E27FC236}">
                <a16:creationId xmlns:a16="http://schemas.microsoft.com/office/drawing/2014/main" id="{B84516EF-6954-5179-2BF9-69CE9F1365B3}"/>
              </a:ext>
            </a:extLst>
          </p:cNvPr>
          <p:cNvSpPr>
            <a:spLocks noGrp="1"/>
          </p:cNvSpPr>
          <p:nvPr>
            <p:ph type="ftr" sz="quarter" idx="15"/>
          </p:nvPr>
        </p:nvSpPr>
        <p:spPr/>
        <p:txBody>
          <a:bodyPr/>
          <a:lstStyle/>
          <a:p>
            <a:r>
              <a:rPr lang="de-DE" noProof="0" dirty="0"/>
              <a:t>Deutsch C1.2: KI-Planer für Vier Gewinnt | Valdo  Djatsa</a:t>
            </a:r>
          </a:p>
        </p:txBody>
      </p:sp>
      <p:sp>
        <p:nvSpPr>
          <p:cNvPr id="5" name="Slide Number Placeholder 4">
            <a:extLst>
              <a:ext uri="{FF2B5EF4-FFF2-40B4-BE49-F238E27FC236}">
                <a16:creationId xmlns:a16="http://schemas.microsoft.com/office/drawing/2014/main" id="{A2C60DD2-6FB1-1D51-CB56-7EB2B8A4A7CE}"/>
              </a:ext>
            </a:extLst>
          </p:cNvPr>
          <p:cNvSpPr>
            <a:spLocks noGrp="1"/>
          </p:cNvSpPr>
          <p:nvPr>
            <p:ph type="sldNum" sz="quarter" idx="16"/>
          </p:nvPr>
        </p:nvSpPr>
        <p:spPr/>
        <p:txBody>
          <a:bodyPr/>
          <a:lstStyle/>
          <a:p>
            <a:fld id="{02CEFE82-39F2-4F47-8A0C-D5AB3496FA5C}" type="slidenum">
              <a:rPr lang="de-DE" noProof="0" smtClean="0"/>
              <a:pPr/>
              <a:t>3</a:t>
            </a:fld>
            <a:endParaRPr lang="de-DE" noProof="0" dirty="0"/>
          </a:p>
        </p:txBody>
      </p:sp>
      <p:sp>
        <p:nvSpPr>
          <p:cNvPr id="7" name="Title 6">
            <a:extLst>
              <a:ext uri="{FF2B5EF4-FFF2-40B4-BE49-F238E27FC236}">
                <a16:creationId xmlns:a16="http://schemas.microsoft.com/office/drawing/2014/main" id="{0790397E-7CEF-60A9-A882-80620B367C4D}"/>
              </a:ext>
            </a:extLst>
          </p:cNvPr>
          <p:cNvSpPr>
            <a:spLocks noGrp="1"/>
          </p:cNvSpPr>
          <p:nvPr>
            <p:ph type="title"/>
          </p:nvPr>
        </p:nvSpPr>
        <p:spPr>
          <a:xfrm>
            <a:off x="1490848" y="821664"/>
            <a:ext cx="6681602" cy="360000"/>
          </a:xfrm>
        </p:spPr>
        <p:txBody>
          <a:bodyPr/>
          <a:lstStyle/>
          <a:p>
            <a:r>
              <a:rPr lang="de-DE" b="0" dirty="0"/>
              <a:t>I </a:t>
            </a:r>
            <a:r>
              <a:rPr lang="de-DE" sz="2400" b="0" i="0" dirty="0">
                <a:solidFill>
                  <a:schemeClr val="tx1"/>
                </a:solidFill>
                <a:effectLst/>
              </a:rPr>
              <a:t>: </a:t>
            </a:r>
            <a:r>
              <a:rPr lang="de-DE" sz="2400" i="0" dirty="0">
                <a:solidFill>
                  <a:schemeClr val="tx1"/>
                </a:solidFill>
                <a:effectLst/>
              </a:rPr>
              <a:t>Einführung und Grundlagen Vier Gewinnt</a:t>
            </a:r>
            <a:br>
              <a:rPr lang="de-DE" sz="2400" b="0" i="0" dirty="0">
                <a:solidFill>
                  <a:schemeClr val="tx1"/>
                </a:solidFill>
                <a:effectLst/>
              </a:rPr>
            </a:br>
            <a:endParaRPr lang="de-DE" dirty="0"/>
          </a:p>
        </p:txBody>
      </p:sp>
      <p:sp>
        <p:nvSpPr>
          <p:cNvPr id="10" name="TextBox 9">
            <a:extLst>
              <a:ext uri="{FF2B5EF4-FFF2-40B4-BE49-F238E27FC236}">
                <a16:creationId xmlns:a16="http://schemas.microsoft.com/office/drawing/2014/main" id="{7F2A27F2-815C-C11E-7118-99D8D299AAE7}"/>
              </a:ext>
            </a:extLst>
          </p:cNvPr>
          <p:cNvSpPr txBox="1"/>
          <p:nvPr/>
        </p:nvSpPr>
        <p:spPr bwMode="gray">
          <a:xfrm>
            <a:off x="574355" y="1551793"/>
            <a:ext cx="7995289" cy="5262979"/>
          </a:xfrm>
          <a:prstGeom prst="rect">
            <a:avLst/>
          </a:prstGeom>
          <a:noFill/>
        </p:spPr>
        <p:txBody>
          <a:bodyPr wrap="square">
            <a:spAutoFit/>
          </a:bodyPr>
          <a:lstStyle/>
          <a:p>
            <a:pPr>
              <a:lnSpc>
                <a:spcPct val="150000"/>
              </a:lnSpc>
            </a:pPr>
            <a:r>
              <a:rPr lang="de-DE" sz="2000" dirty="0"/>
              <a:t>Vier gewinnt ist ein beliebtes Strategiespiel, bei dem zwei Spieler abwechselnd farbige Scheiben in ein vertikales Spielbrett fallen lassen, um als Erster vier seiner Spielsteine in einer Reihe zu platzieren. Das Ziel ist es, eine solche Viererlinie horizontal, vertikal oder diagonal zu erreichen.</a:t>
            </a:r>
          </a:p>
          <a:p>
            <a:pPr algn="l"/>
            <a:endParaRPr lang="de-DE" b="1" i="0" dirty="0">
              <a:solidFill>
                <a:srgbClr val="374151"/>
              </a:solidFill>
              <a:effectLst/>
              <a:latin typeface="Söhne"/>
            </a:endParaRPr>
          </a:p>
          <a:p>
            <a:pPr algn="l"/>
            <a:endParaRPr lang="de-DE" b="1" i="0" dirty="0">
              <a:solidFill>
                <a:srgbClr val="374151"/>
              </a:solidFill>
              <a:effectLst/>
              <a:latin typeface="Söhne"/>
            </a:endParaRPr>
          </a:p>
          <a:p>
            <a:pPr algn="l"/>
            <a:endParaRPr lang="de-DE" b="1" i="0" dirty="0">
              <a:solidFill>
                <a:srgbClr val="374151"/>
              </a:solidFill>
              <a:effectLst/>
              <a:latin typeface="Söhne"/>
            </a:endParaRPr>
          </a:p>
          <a:p>
            <a:pPr algn="l"/>
            <a:r>
              <a:rPr lang="de-DE" b="1" i="0" dirty="0">
                <a:solidFill>
                  <a:srgbClr val="374151"/>
                </a:solidFill>
                <a:effectLst/>
                <a:latin typeface="Söhne"/>
              </a:rPr>
              <a:t>Spielregeln im Überblick</a:t>
            </a:r>
          </a:p>
          <a:p>
            <a:pPr marL="285750" indent="-285750" algn="l">
              <a:buFont typeface="Arial" panose="020B0604020202020204" pitchFamily="34" charset="0"/>
              <a:buChar char="•"/>
            </a:pPr>
            <a:r>
              <a:rPr lang="de-DE" b="0" i="0" dirty="0">
                <a:solidFill>
                  <a:srgbClr val="374151"/>
                </a:solidFill>
                <a:effectLst/>
                <a:latin typeface="Söhne"/>
              </a:rPr>
              <a:t>Spielfeld: 7 Spalten x 6 Reihen</a:t>
            </a:r>
          </a:p>
          <a:p>
            <a:pPr marL="285750" indent="-285750" algn="l">
              <a:lnSpc>
                <a:spcPct val="150000"/>
              </a:lnSpc>
              <a:buFont typeface="Arial" panose="020B0604020202020204" pitchFamily="34" charset="0"/>
              <a:buChar char="•"/>
            </a:pPr>
            <a:r>
              <a:rPr lang="de-DE" b="0" i="0" dirty="0">
                <a:solidFill>
                  <a:srgbClr val="374151"/>
                </a:solidFill>
                <a:effectLst/>
                <a:latin typeface="Söhne"/>
              </a:rPr>
              <a:t>Spielsteine: Rote und gelbe Spielsteine</a:t>
            </a:r>
          </a:p>
          <a:p>
            <a:pPr marL="285750" indent="-285750" algn="l">
              <a:lnSpc>
                <a:spcPct val="150000"/>
              </a:lnSpc>
              <a:buFont typeface="Arial" panose="020B0604020202020204" pitchFamily="34" charset="0"/>
              <a:buChar char="•"/>
            </a:pPr>
            <a:r>
              <a:rPr lang="de-DE" b="0" i="0" dirty="0">
                <a:solidFill>
                  <a:srgbClr val="374151"/>
                </a:solidFill>
                <a:effectLst/>
                <a:latin typeface="Söhne"/>
              </a:rPr>
              <a:t>Zugablauf: Spieler lassen abwechselnd einen Stein in eine beliebige Spalte fallen.</a:t>
            </a:r>
          </a:p>
          <a:p>
            <a:pPr marL="285750" indent="-285750" algn="l">
              <a:lnSpc>
                <a:spcPct val="150000"/>
              </a:lnSpc>
              <a:buFont typeface="Arial" panose="020B0604020202020204" pitchFamily="34" charset="0"/>
              <a:buChar char="•"/>
            </a:pPr>
            <a:r>
              <a:rPr lang="de-DE" b="0" i="0" dirty="0">
                <a:solidFill>
                  <a:srgbClr val="374151"/>
                </a:solidFill>
                <a:effectLst/>
                <a:latin typeface="Söhne"/>
              </a:rPr>
              <a:t>Siegbedingung: Der Spieler, der zuerst vier seiner Steine in einer Reihe hat, gewinnt.</a:t>
            </a:r>
          </a:p>
          <a:p>
            <a:endParaRPr lang="de-DE" dirty="0"/>
          </a:p>
        </p:txBody>
      </p:sp>
      <p:pic>
        <p:nvPicPr>
          <p:cNvPr id="6" name="Picture 5">
            <a:extLst>
              <a:ext uri="{FF2B5EF4-FFF2-40B4-BE49-F238E27FC236}">
                <a16:creationId xmlns:a16="http://schemas.microsoft.com/office/drawing/2014/main" id="{5913691F-ED64-F46A-90BA-5CC7763E81D4}"/>
              </a:ext>
            </a:extLst>
          </p:cNvPr>
          <p:cNvPicPr>
            <a:picLocks noChangeAspect="1"/>
          </p:cNvPicPr>
          <p:nvPr/>
        </p:nvPicPr>
        <p:blipFill rotWithShape="1">
          <a:blip r:embed="rId2"/>
          <a:srcRect l="11637" t="7329" r="3052"/>
          <a:stretch/>
        </p:blipFill>
        <p:spPr>
          <a:xfrm>
            <a:off x="6708710" y="3552974"/>
            <a:ext cx="2202381" cy="1753233"/>
          </a:xfrm>
          <a:prstGeom prst="rect">
            <a:avLst/>
          </a:prstGeom>
          <a:ln>
            <a:noFill/>
          </a:ln>
          <a:effectLst>
            <a:softEdge rad="112500"/>
          </a:effectLst>
        </p:spPr>
      </p:pic>
    </p:spTree>
    <p:extLst>
      <p:ext uri="{BB962C8B-B14F-4D97-AF65-F5344CB8AC3E}">
        <p14:creationId xmlns:p14="http://schemas.microsoft.com/office/powerpoint/2010/main" val="4773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076B54-2D73-7BDF-AB34-4A456BD1007C}"/>
              </a:ext>
            </a:extLst>
          </p:cNvPr>
          <p:cNvSpPr>
            <a:spLocks noGrp="1"/>
          </p:cNvSpPr>
          <p:nvPr>
            <p:ph type="dt" sz="half" idx="14"/>
          </p:nvPr>
        </p:nvSpPr>
        <p:spPr>
          <a:xfrm>
            <a:off x="7144050" y="6493063"/>
            <a:ext cx="1324365" cy="288000"/>
          </a:xfrm>
        </p:spPr>
        <p:txBody>
          <a:bodyPr vert="horz" lIns="0" tIns="0" rIns="0" bIns="0" rtlCol="0" anchor="ctr" anchorCtr="0">
            <a:normAutofit/>
          </a:bodyPr>
          <a:lstStyle/>
          <a:p>
            <a:pPr>
              <a:spcAft>
                <a:spcPts val="600"/>
              </a:spcAft>
            </a:pPr>
            <a:fld id="{11A919C1-CA23-4C91-A19A-DA2D2DD65CE1}" type="datetime4">
              <a:rPr lang="de-DE" smtClean="0"/>
              <a:pPr>
                <a:spcAft>
                  <a:spcPts val="600"/>
                </a:spcAft>
              </a:pPr>
              <a:t>18. Januar 2024</a:t>
            </a:fld>
            <a:endParaRPr lang="de-DE" dirty="0"/>
          </a:p>
        </p:txBody>
      </p:sp>
      <p:sp>
        <p:nvSpPr>
          <p:cNvPr id="4" name="Footer Placeholder 3">
            <a:extLst>
              <a:ext uri="{FF2B5EF4-FFF2-40B4-BE49-F238E27FC236}">
                <a16:creationId xmlns:a16="http://schemas.microsoft.com/office/drawing/2014/main" id="{83C3B272-EF05-B317-6559-07B441639E51}"/>
              </a:ext>
            </a:extLst>
          </p:cNvPr>
          <p:cNvSpPr>
            <a:spLocks noGrp="1"/>
          </p:cNvSpPr>
          <p:nvPr>
            <p:ph type="ftr" sz="quarter" idx="15"/>
          </p:nvPr>
        </p:nvSpPr>
        <p:spPr>
          <a:xfrm>
            <a:off x="405000" y="6493063"/>
            <a:ext cx="5670000" cy="288000"/>
          </a:xfrm>
        </p:spPr>
        <p:txBody>
          <a:bodyPr vert="horz" lIns="0" tIns="0" rIns="0" bIns="0" rtlCol="0" anchor="ctr" anchorCtr="0">
            <a:normAutofit/>
          </a:bodyPr>
          <a:lstStyle/>
          <a:p>
            <a:pPr>
              <a:spcAft>
                <a:spcPts val="600"/>
              </a:spcAft>
            </a:pPr>
            <a:r>
              <a:rPr lang="de-DE" kern="1200" dirty="0">
                <a:latin typeface="+mn-lt"/>
                <a:ea typeface="+mn-ea"/>
                <a:cs typeface="+mn-cs"/>
              </a:rPr>
              <a:t>Deutsch C1.2: KI-Planer für Vier Gewinnt | Valdo  Djatsa</a:t>
            </a:r>
          </a:p>
        </p:txBody>
      </p:sp>
      <p:sp>
        <p:nvSpPr>
          <p:cNvPr id="5" name="Slide Number Placeholder 4">
            <a:extLst>
              <a:ext uri="{FF2B5EF4-FFF2-40B4-BE49-F238E27FC236}">
                <a16:creationId xmlns:a16="http://schemas.microsoft.com/office/drawing/2014/main" id="{CDDA6B35-F9A4-436A-FE8A-440694F0F5E6}"/>
              </a:ext>
            </a:extLst>
          </p:cNvPr>
          <p:cNvSpPr>
            <a:spLocks noGrp="1"/>
          </p:cNvSpPr>
          <p:nvPr>
            <p:ph type="sldNum" sz="quarter" idx="16"/>
          </p:nvPr>
        </p:nvSpPr>
        <p:spPr>
          <a:xfrm>
            <a:off x="8506092" y="6493063"/>
            <a:ext cx="232908" cy="288000"/>
          </a:xfrm>
        </p:spPr>
        <p:txBody>
          <a:bodyPr vert="horz" lIns="0" tIns="0" rIns="0" bIns="0" rtlCol="0" anchor="ctr" anchorCtr="0">
            <a:normAutofit/>
          </a:bodyPr>
          <a:lstStyle/>
          <a:p>
            <a:pPr>
              <a:spcAft>
                <a:spcPts val="600"/>
              </a:spcAft>
            </a:pPr>
            <a:fld id="{02CEFE82-39F2-4F47-8A0C-D5AB3496FA5C}" type="slidenum">
              <a:rPr lang="de-DE" smtClean="0"/>
              <a:pPr>
                <a:spcAft>
                  <a:spcPts val="600"/>
                </a:spcAft>
              </a:pPr>
              <a:t>4</a:t>
            </a:fld>
            <a:endParaRPr lang="de-DE" dirty="0"/>
          </a:p>
        </p:txBody>
      </p:sp>
      <p:sp>
        <p:nvSpPr>
          <p:cNvPr id="9" name="TextBox 8">
            <a:extLst>
              <a:ext uri="{FF2B5EF4-FFF2-40B4-BE49-F238E27FC236}">
                <a16:creationId xmlns:a16="http://schemas.microsoft.com/office/drawing/2014/main" id="{B389ED7D-D02B-176B-D348-5E3A4EAECA1D}"/>
              </a:ext>
            </a:extLst>
          </p:cNvPr>
          <p:cNvSpPr txBox="1"/>
          <p:nvPr/>
        </p:nvSpPr>
        <p:spPr bwMode="gray">
          <a:xfrm>
            <a:off x="3669434" y="1387929"/>
            <a:ext cx="5437793" cy="490734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bg1"/>
          </a:solidFill>
        </p:spPr>
        <p:txBody>
          <a:bodyPr vert="horz" wrap="square" lIns="720000" tIns="360000" rIns="720000" bIns="360000" rtlCol="0" anchor="ctr" anchorCtr="0">
            <a:normAutofit fontScale="25000" lnSpcReduction="20000"/>
          </a:bodyPr>
          <a:lstStyle/>
          <a:p>
            <a:pPr defTabSz="685868">
              <a:lnSpc>
                <a:spcPct val="90000"/>
              </a:lnSpc>
              <a:spcAft>
                <a:spcPts val="900"/>
              </a:spcAft>
              <a:buClr>
                <a:schemeClr val="accent1"/>
              </a:buClr>
            </a:pPr>
            <a:endParaRPr lang="de-DE" sz="5600" b="1" kern="1200" dirty="0">
              <a:solidFill>
                <a:schemeClr val="tx1">
                  <a:lumMod val="75000"/>
                  <a:lumOff val="25000"/>
                </a:schemeClr>
              </a:solidFill>
              <a:latin typeface="+mn-lt"/>
              <a:ea typeface="+mn-ea"/>
              <a:cs typeface="+mn-cs"/>
            </a:endParaRPr>
          </a:p>
          <a:p>
            <a:pPr defTabSz="685868">
              <a:lnSpc>
                <a:spcPct val="90000"/>
              </a:lnSpc>
              <a:spcAft>
                <a:spcPts val="900"/>
              </a:spcAft>
              <a:buClr>
                <a:schemeClr val="accent1"/>
              </a:buClr>
            </a:pPr>
            <a:endParaRPr lang="de-DE" sz="5600" b="1" dirty="0">
              <a:solidFill>
                <a:schemeClr val="tx1">
                  <a:lumMod val="75000"/>
                  <a:lumOff val="25000"/>
                </a:schemeClr>
              </a:solidFill>
            </a:endParaRPr>
          </a:p>
          <a:p>
            <a:pPr defTabSz="685868">
              <a:lnSpc>
                <a:spcPct val="90000"/>
              </a:lnSpc>
              <a:spcAft>
                <a:spcPts val="900"/>
              </a:spcAft>
              <a:buClr>
                <a:schemeClr val="accent1"/>
              </a:buClr>
            </a:pPr>
            <a:endParaRPr lang="de-DE" sz="5600" b="1" kern="1200" dirty="0">
              <a:solidFill>
                <a:schemeClr val="tx1">
                  <a:lumMod val="75000"/>
                  <a:lumOff val="25000"/>
                </a:schemeClr>
              </a:solidFill>
              <a:latin typeface="+mn-lt"/>
              <a:ea typeface="+mn-ea"/>
              <a:cs typeface="+mn-cs"/>
            </a:endParaRPr>
          </a:p>
          <a:p>
            <a:pPr defTabSz="685868">
              <a:lnSpc>
                <a:spcPct val="90000"/>
              </a:lnSpc>
              <a:spcAft>
                <a:spcPts val="900"/>
              </a:spcAft>
              <a:buClr>
                <a:schemeClr val="accent1"/>
              </a:buClr>
            </a:pPr>
            <a:r>
              <a:rPr lang="de-DE" sz="5600" b="1" kern="1200" dirty="0">
                <a:solidFill>
                  <a:schemeClr val="tx1">
                    <a:lumMod val="75000"/>
                    <a:lumOff val="25000"/>
                  </a:schemeClr>
                </a:solidFill>
                <a:latin typeface="+mn-lt"/>
                <a:ea typeface="+mn-ea"/>
                <a:cs typeface="+mn-cs"/>
              </a:rPr>
              <a:t>Minimax-Algorithmus</a:t>
            </a:r>
            <a:r>
              <a:rPr lang="en-US" sz="5600" b="1" dirty="0">
                <a:solidFill>
                  <a:schemeClr val="tx1">
                    <a:lumMod val="75000"/>
                    <a:lumOff val="25000"/>
                  </a:schemeClr>
                </a:solidFill>
              </a:rPr>
              <a:t>:</a:t>
            </a:r>
            <a:endParaRPr lang="de-DE" sz="5600" b="1" kern="1200" dirty="0">
              <a:solidFill>
                <a:schemeClr val="tx1">
                  <a:lumMod val="75000"/>
                  <a:lumOff val="25000"/>
                </a:schemeClr>
              </a:solidFill>
              <a:latin typeface="+mn-lt"/>
              <a:ea typeface="+mn-ea"/>
              <a:cs typeface="+mn-cs"/>
            </a:endParaRPr>
          </a:p>
          <a:p>
            <a:pPr defTabSz="685868">
              <a:lnSpc>
                <a:spcPct val="170000"/>
              </a:lnSpc>
              <a:spcAft>
                <a:spcPts val="900"/>
              </a:spcAft>
              <a:buClr>
                <a:schemeClr val="accent1"/>
              </a:buClr>
            </a:pPr>
            <a:r>
              <a:rPr lang="de-DE" sz="5600" kern="1200" dirty="0">
                <a:solidFill>
                  <a:schemeClr val="tx1">
                    <a:lumMod val="75000"/>
                    <a:lumOff val="25000"/>
                  </a:schemeClr>
                </a:solidFill>
                <a:latin typeface="+mn-lt"/>
                <a:ea typeface="+mn-ea"/>
                <a:cs typeface="+mn-cs"/>
              </a:rPr>
              <a:t>Die KI verwendet den Minimax-Algorithmus, um den bestmöglichen Zug basierend auf zukünftigen Spielzügen zu berechnen.</a:t>
            </a:r>
          </a:p>
          <a:p>
            <a:pPr defTabSz="685868">
              <a:lnSpc>
                <a:spcPct val="120000"/>
              </a:lnSpc>
              <a:spcAft>
                <a:spcPts val="900"/>
              </a:spcAft>
              <a:buClr>
                <a:schemeClr val="accent1"/>
              </a:buClr>
            </a:pPr>
            <a:r>
              <a:rPr lang="de-DE" sz="5600" b="1" kern="1200" dirty="0">
                <a:solidFill>
                  <a:schemeClr val="tx1">
                    <a:lumMod val="75000"/>
                    <a:lumOff val="25000"/>
                  </a:schemeClr>
                </a:solidFill>
                <a:latin typeface="+mn-lt"/>
                <a:ea typeface="+mn-ea"/>
                <a:cs typeface="+mn-cs"/>
              </a:rPr>
              <a:t>Bewertungsfunktionen(evaluate_window, score_position):</a:t>
            </a:r>
          </a:p>
          <a:p>
            <a:pPr defTabSz="685868">
              <a:lnSpc>
                <a:spcPct val="170000"/>
              </a:lnSpc>
              <a:spcAft>
                <a:spcPts val="900"/>
              </a:spcAft>
              <a:buClr>
                <a:schemeClr val="accent1"/>
              </a:buClr>
            </a:pPr>
            <a:r>
              <a:rPr lang="de-DE" sz="5600" kern="1200" dirty="0">
                <a:solidFill>
                  <a:schemeClr val="tx1">
                    <a:lumMod val="75000"/>
                    <a:lumOff val="25000"/>
                  </a:schemeClr>
                </a:solidFill>
                <a:latin typeface="+mn-lt"/>
                <a:ea typeface="+mn-ea"/>
                <a:cs typeface="+mn-cs"/>
              </a:rPr>
              <a:t>Es werden Bewertungsfunktionen implementiert, um die Spielpositionen zu evaluieren und die optimale Spielstrategie zu bestimmen. Und dazu auch die Gewinnüberprüfung(is_winner, is_winning_move), die </a:t>
            </a:r>
            <a:r>
              <a:rPr lang="de-DE" sz="5600" i="0" kern="1200" dirty="0">
                <a:solidFill>
                  <a:schemeClr val="tx1">
                    <a:lumMod val="75000"/>
                    <a:lumOff val="25000"/>
                  </a:schemeClr>
                </a:solidFill>
                <a:effectLst/>
                <a:latin typeface="+mn-lt"/>
                <a:ea typeface="+mn-ea"/>
                <a:cs typeface="+mn-cs"/>
              </a:rPr>
              <a:t>überprüfen, ob ein Spieler das Spiel gewonnen hat oder ob ein bestimmter Zug zu einem Gewinn führen würde </a:t>
            </a:r>
            <a:r>
              <a:rPr lang="de-DE" sz="5600" kern="1200" dirty="0">
                <a:solidFill>
                  <a:schemeClr val="tx1">
                    <a:lumMod val="75000"/>
                    <a:lumOff val="25000"/>
                  </a:schemeClr>
                </a:solidFill>
                <a:latin typeface="+mn-lt"/>
                <a:ea typeface="+mn-ea"/>
                <a:cs typeface="+mn-cs"/>
              </a:rPr>
              <a:t>und Zugfun</a:t>
            </a:r>
            <a:r>
              <a:rPr lang="de-DE" sz="5600" i="0" kern="1200" dirty="0">
                <a:solidFill>
                  <a:schemeClr val="tx1">
                    <a:lumMod val="75000"/>
                    <a:lumOff val="25000"/>
                  </a:schemeClr>
                </a:solidFill>
                <a:effectLst/>
                <a:latin typeface="+mn-lt"/>
                <a:ea typeface="+mn-ea"/>
                <a:cs typeface="+mn-cs"/>
              </a:rPr>
              <a:t>ktionen (get_next_empty_row, drop_piece) , die dabei helfen einen Zug zu platzieren und die nächste leere Reihe in einer Spalte zu finden</a:t>
            </a:r>
            <a:endParaRPr lang="de-DE" sz="5600" kern="1200" dirty="0">
              <a:solidFill>
                <a:schemeClr val="tx1">
                  <a:lumMod val="75000"/>
                  <a:lumOff val="25000"/>
                </a:schemeClr>
              </a:solidFill>
              <a:latin typeface="+mn-lt"/>
              <a:ea typeface="+mn-ea"/>
              <a:cs typeface="+mn-cs"/>
            </a:endParaRPr>
          </a:p>
          <a:p>
            <a:pPr defTabSz="685868">
              <a:lnSpc>
                <a:spcPct val="170000"/>
              </a:lnSpc>
              <a:spcAft>
                <a:spcPts val="900"/>
              </a:spcAft>
              <a:buClr>
                <a:schemeClr val="accent1"/>
              </a:buClr>
            </a:pPr>
            <a:endParaRPr lang="de-DE" sz="1000" b="1" kern="1200" dirty="0">
              <a:solidFill>
                <a:schemeClr val="bg1"/>
              </a:solidFill>
              <a:latin typeface="+mn-lt"/>
              <a:ea typeface="+mn-ea"/>
              <a:cs typeface="+mn-cs"/>
            </a:endParaRPr>
          </a:p>
          <a:p>
            <a:pPr defTabSz="685868">
              <a:lnSpc>
                <a:spcPct val="170000"/>
              </a:lnSpc>
              <a:spcAft>
                <a:spcPts val="900"/>
              </a:spcAft>
              <a:buClr>
                <a:schemeClr val="accent1"/>
              </a:buClr>
            </a:pPr>
            <a:endParaRPr lang="de-DE" sz="1000" b="1" kern="1200" dirty="0">
              <a:solidFill>
                <a:schemeClr val="bg1"/>
              </a:solidFill>
              <a:latin typeface="+mn-lt"/>
              <a:ea typeface="+mn-ea"/>
              <a:cs typeface="+mn-cs"/>
            </a:endParaRPr>
          </a:p>
          <a:p>
            <a:pPr defTabSz="685868">
              <a:lnSpc>
                <a:spcPct val="90000"/>
              </a:lnSpc>
              <a:spcAft>
                <a:spcPts val="900"/>
              </a:spcAft>
              <a:buClr>
                <a:schemeClr val="accent1"/>
              </a:buClr>
            </a:pPr>
            <a:endParaRPr lang="de-DE" sz="1000" b="1" kern="1200" dirty="0">
              <a:solidFill>
                <a:schemeClr val="bg1"/>
              </a:solidFill>
              <a:latin typeface="+mn-lt"/>
              <a:ea typeface="+mn-ea"/>
              <a:cs typeface="+mn-cs"/>
            </a:endParaRPr>
          </a:p>
        </p:txBody>
      </p:sp>
      <p:sp>
        <p:nvSpPr>
          <p:cNvPr id="7" name="Title 6">
            <a:extLst>
              <a:ext uri="{FF2B5EF4-FFF2-40B4-BE49-F238E27FC236}">
                <a16:creationId xmlns:a16="http://schemas.microsoft.com/office/drawing/2014/main" id="{F5D99568-D940-2623-B953-0C7FCA045DD3}"/>
              </a:ext>
            </a:extLst>
          </p:cNvPr>
          <p:cNvSpPr>
            <a:spLocks noGrp="1"/>
          </p:cNvSpPr>
          <p:nvPr>
            <p:ph type="title"/>
          </p:nvPr>
        </p:nvSpPr>
        <p:spPr>
          <a:xfrm>
            <a:off x="1360297" y="816477"/>
            <a:ext cx="5738437" cy="360000"/>
          </a:xfrm>
        </p:spPr>
        <p:txBody>
          <a:bodyPr vert="horz" lIns="0" tIns="0" rIns="0" bIns="0" rtlCol="0" anchor="t">
            <a:normAutofit fontScale="90000"/>
          </a:bodyPr>
          <a:lstStyle/>
          <a:p>
            <a:r>
              <a:rPr lang="de-DE" sz="2000" dirty="0"/>
              <a:t>                II</a:t>
            </a:r>
            <a:r>
              <a:rPr lang="de-DE" sz="2000" b="1" i="0" kern="1200" cap="none" baseline="0" dirty="0">
                <a:effectLst/>
                <a:latin typeface="+mj-lt"/>
                <a:ea typeface="+mj-ea"/>
                <a:cs typeface="+mj-cs"/>
              </a:rPr>
              <a:t>: Die Idee und Funktionsweise des KI-Planers</a:t>
            </a:r>
            <a:br>
              <a:rPr lang="de-DE" sz="1300" b="1" i="0" kern="1200" cap="none" baseline="0" dirty="0">
                <a:effectLst/>
                <a:latin typeface="+mj-lt"/>
                <a:ea typeface="+mj-ea"/>
                <a:cs typeface="+mj-cs"/>
              </a:rPr>
            </a:br>
            <a:endParaRPr lang="de-DE" sz="1300" b="1" kern="1200" cap="none" baseline="0" dirty="0">
              <a:latin typeface="+mj-lt"/>
              <a:ea typeface="+mj-ea"/>
              <a:cs typeface="+mj-cs"/>
            </a:endParaRPr>
          </a:p>
        </p:txBody>
      </p:sp>
      <p:pic>
        <p:nvPicPr>
          <p:cNvPr id="12" name="Picture 11" descr="A circuit board with a blue light&#10;&#10;Description automatically generated">
            <a:extLst>
              <a:ext uri="{FF2B5EF4-FFF2-40B4-BE49-F238E27FC236}">
                <a16:creationId xmlns:a16="http://schemas.microsoft.com/office/drawing/2014/main" id="{41E972F6-D1FF-9D80-40EF-E1D99C15108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5679" y="1494064"/>
            <a:ext cx="3632662" cy="4801206"/>
          </a:xfrm>
          <a:prstGeom prst="rect">
            <a:avLst/>
          </a:prstGeom>
        </p:spPr>
      </p:pic>
      <p:pic>
        <p:nvPicPr>
          <p:cNvPr id="19" name="Picture 18" descr="A computer code with a human face&#10;&#10;Description automatically generated">
            <a:extLst>
              <a:ext uri="{FF2B5EF4-FFF2-40B4-BE49-F238E27FC236}">
                <a16:creationId xmlns:a16="http://schemas.microsoft.com/office/drawing/2014/main" id="{FCAD2665-BFCE-2FA3-344F-E26193DB11E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65069" y="3800481"/>
            <a:ext cx="3633272" cy="2494789"/>
          </a:xfrm>
          <a:prstGeom prst="rect">
            <a:avLst/>
          </a:prstGeom>
        </p:spPr>
      </p:pic>
      <p:pic>
        <p:nvPicPr>
          <p:cNvPr id="6" name="Content Placeholder 5" descr="Cloud text bubble on a white background">
            <a:extLst>
              <a:ext uri="{FF2B5EF4-FFF2-40B4-BE49-F238E27FC236}">
                <a16:creationId xmlns:a16="http://schemas.microsoft.com/office/drawing/2014/main" id="{4D3F13B8-9926-C337-F190-B3B706193486}"/>
              </a:ext>
            </a:extLst>
          </p:cNvPr>
          <p:cNvPicPr>
            <a:picLocks noGrp="1" noChangeAspect="1"/>
          </p:cNvPicPr>
          <p:nvPr>
            <p:ph sz="quarter" idx="17"/>
          </p:nvPr>
        </p:nvPicPr>
        <p:blipFill rotWithShape="1">
          <a:blip r:embed="rId6"/>
          <a:srcRect l="1796" t="4779" r="60377" b="46159"/>
          <a:stretch/>
        </p:blipFill>
        <p:spPr>
          <a:xfrm>
            <a:off x="36772" y="1235657"/>
            <a:ext cx="3632662" cy="2564824"/>
          </a:xfrm>
          <a:prstGeom prst="rect">
            <a:avLst/>
          </a:prstGeom>
          <a:ln>
            <a:noFill/>
          </a:ln>
          <a:effectLst>
            <a:softEdge rad="112500"/>
          </a:effectLst>
        </p:spPr>
      </p:pic>
      <p:sp>
        <p:nvSpPr>
          <p:cNvPr id="10" name="TextBox 9">
            <a:extLst>
              <a:ext uri="{FF2B5EF4-FFF2-40B4-BE49-F238E27FC236}">
                <a16:creationId xmlns:a16="http://schemas.microsoft.com/office/drawing/2014/main" id="{E505388D-943D-8B5B-7D85-16DD4BDB988B}"/>
              </a:ext>
            </a:extLst>
          </p:cNvPr>
          <p:cNvSpPr txBox="1"/>
          <p:nvPr/>
        </p:nvSpPr>
        <p:spPr bwMode="gray">
          <a:xfrm>
            <a:off x="814028" y="1704533"/>
            <a:ext cx="2207057" cy="1454244"/>
          </a:xfrm>
          <a:prstGeom prst="rect">
            <a:avLst/>
          </a:prstGeom>
          <a:noFill/>
        </p:spPr>
        <p:txBody>
          <a:bodyPr wrap="square">
            <a:spAutoFit/>
          </a:bodyPr>
          <a:lstStyle/>
          <a:p>
            <a:pPr marL="0" marR="0" lvl="0" indent="0" algn="l" defTabSz="685868" rtl="0" eaLnBrk="1" fontAlgn="auto" latinLnBrk="0" hangingPunct="1">
              <a:lnSpc>
                <a:spcPct val="90000"/>
              </a:lnSpc>
              <a:spcBef>
                <a:spcPts val="0"/>
              </a:spcBef>
              <a:spcAft>
                <a:spcPts val="900"/>
              </a:spcAft>
              <a:buClr>
                <a:srgbClr val="F19400"/>
              </a:buClr>
              <a:buSzTx/>
              <a:buFontTx/>
              <a:buNone/>
              <a:tabLst/>
              <a:defRPr/>
            </a:pPr>
            <a:r>
              <a:rPr kumimoji="0" lang="de-DE" sz="1000" b="1" i="0" u="none" strike="noStrike" kern="1200" cap="none" spc="0" normalizeH="0" baseline="0" noProof="0" dirty="0">
                <a:ln>
                  <a:noFill/>
                </a:ln>
                <a:solidFill>
                  <a:schemeClr val="accent2">
                    <a:lumMod val="75000"/>
                  </a:schemeClr>
                </a:solidFill>
                <a:effectLst/>
                <a:uLnTx/>
                <a:uFillTx/>
                <a:latin typeface="Meta OT"/>
                <a:ea typeface="+mn-ea"/>
                <a:cs typeface="+mn-cs"/>
              </a:rPr>
              <a:t>Was ist eine KI (Planer)?</a:t>
            </a:r>
          </a:p>
          <a:p>
            <a:pPr marL="0" marR="0" lvl="0" indent="0" algn="l" defTabSz="685868" rtl="0" eaLnBrk="1" fontAlgn="auto" latinLnBrk="0" hangingPunct="1">
              <a:lnSpc>
                <a:spcPct val="90000"/>
              </a:lnSpc>
              <a:spcBef>
                <a:spcPts val="0"/>
              </a:spcBef>
              <a:spcAft>
                <a:spcPts val="900"/>
              </a:spcAft>
              <a:buClr>
                <a:srgbClr val="F19400"/>
              </a:buClr>
              <a:buSzTx/>
              <a:buFontTx/>
              <a:buNone/>
              <a:tabLst/>
              <a:defRPr/>
            </a:pPr>
            <a:r>
              <a:rPr kumimoji="0" lang="de-DE" sz="1000" b="1" i="0" u="none" strike="noStrike" kern="1200" cap="none" spc="0" normalizeH="0" baseline="0" noProof="0" dirty="0">
                <a:ln>
                  <a:noFill/>
                </a:ln>
                <a:solidFill>
                  <a:schemeClr val="accent2">
                    <a:lumMod val="75000"/>
                  </a:schemeClr>
                </a:solidFill>
                <a:effectLst/>
                <a:uLnTx/>
                <a:uFillTx/>
                <a:latin typeface="Meta OT"/>
                <a:ea typeface="+mn-ea"/>
                <a:cs typeface="+mn-cs"/>
              </a:rPr>
              <a:t>Eine KI (Planer) ist ein Algorithmus, der Entscheidungen trifft, indem er mögliche Aktionen bewertet und diejenige mit dem besten Ergebnis auswählt. Die KI optimiert ihre Aktionen basierend auf vordefinierten Kriterien, um das bestmögliche Ergebnis zu erzielen. </a:t>
            </a:r>
          </a:p>
        </p:txBody>
      </p:sp>
    </p:spTree>
    <p:extLst>
      <p:ext uri="{BB962C8B-B14F-4D97-AF65-F5344CB8AC3E}">
        <p14:creationId xmlns:p14="http://schemas.microsoft.com/office/powerpoint/2010/main" val="192609156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076B54-2D73-7BDF-AB34-4A456BD1007C}"/>
              </a:ext>
            </a:extLst>
          </p:cNvPr>
          <p:cNvSpPr>
            <a:spLocks noGrp="1"/>
          </p:cNvSpPr>
          <p:nvPr>
            <p:ph type="dt" sz="half" idx="14"/>
          </p:nvPr>
        </p:nvSpPr>
        <p:spPr/>
        <p:txBody>
          <a:bodyPr/>
          <a:lstStyle/>
          <a:p>
            <a:fld id="{4AF5BA46-F763-4D58-B0F0-0BB217A20D0F}" type="datetime4">
              <a:rPr lang="de-DE" noProof="0" smtClean="0"/>
              <a:t>18. Januar 2024</a:t>
            </a:fld>
            <a:endParaRPr lang="de-DE" noProof="0" dirty="0"/>
          </a:p>
        </p:txBody>
      </p:sp>
      <p:sp>
        <p:nvSpPr>
          <p:cNvPr id="4" name="Footer Placeholder 3">
            <a:extLst>
              <a:ext uri="{FF2B5EF4-FFF2-40B4-BE49-F238E27FC236}">
                <a16:creationId xmlns:a16="http://schemas.microsoft.com/office/drawing/2014/main" id="{83C3B272-EF05-B317-6559-07B441639E51}"/>
              </a:ext>
            </a:extLst>
          </p:cNvPr>
          <p:cNvSpPr>
            <a:spLocks noGrp="1"/>
          </p:cNvSpPr>
          <p:nvPr>
            <p:ph type="ftr" sz="quarter" idx="15"/>
          </p:nvPr>
        </p:nvSpPr>
        <p:spPr/>
        <p:txBody>
          <a:bodyPr/>
          <a:lstStyle/>
          <a:p>
            <a:r>
              <a:rPr lang="de-DE" noProof="0" dirty="0"/>
              <a:t>Deutsch C1.2: KI-Planer für Vier Gewinnt | Valdo  Djatsa</a:t>
            </a:r>
          </a:p>
        </p:txBody>
      </p:sp>
      <p:sp>
        <p:nvSpPr>
          <p:cNvPr id="5" name="Slide Number Placeholder 4">
            <a:extLst>
              <a:ext uri="{FF2B5EF4-FFF2-40B4-BE49-F238E27FC236}">
                <a16:creationId xmlns:a16="http://schemas.microsoft.com/office/drawing/2014/main" id="{CDDA6B35-F9A4-436A-FE8A-440694F0F5E6}"/>
              </a:ext>
            </a:extLst>
          </p:cNvPr>
          <p:cNvSpPr>
            <a:spLocks noGrp="1"/>
          </p:cNvSpPr>
          <p:nvPr>
            <p:ph type="sldNum" sz="quarter" idx="16"/>
          </p:nvPr>
        </p:nvSpPr>
        <p:spPr/>
        <p:txBody>
          <a:bodyPr/>
          <a:lstStyle/>
          <a:p>
            <a:fld id="{02CEFE82-39F2-4F47-8A0C-D5AB3496FA5C}" type="slidenum">
              <a:rPr lang="de-DE" noProof="0" smtClean="0"/>
              <a:pPr/>
              <a:t>5</a:t>
            </a:fld>
            <a:endParaRPr lang="de-DE" noProof="0" dirty="0"/>
          </a:p>
        </p:txBody>
      </p:sp>
      <p:sp>
        <p:nvSpPr>
          <p:cNvPr id="7" name="Title 6" descr="Ansätze Beispiel (gegen ai2_stage7) und Ergebnisse">
            <a:extLst>
              <a:ext uri="{FF2B5EF4-FFF2-40B4-BE49-F238E27FC236}">
                <a16:creationId xmlns:a16="http://schemas.microsoft.com/office/drawing/2014/main" id="{F5D99568-D940-2623-B953-0C7FCA045DD3}"/>
              </a:ext>
            </a:extLst>
          </p:cNvPr>
          <p:cNvSpPr>
            <a:spLocks noGrp="1"/>
          </p:cNvSpPr>
          <p:nvPr>
            <p:ph type="title"/>
          </p:nvPr>
        </p:nvSpPr>
        <p:spPr>
          <a:xfrm>
            <a:off x="405000" y="907488"/>
            <a:ext cx="8217546" cy="360000"/>
          </a:xfrm>
        </p:spPr>
        <p:txBody>
          <a:bodyPr/>
          <a:lstStyle/>
          <a:p>
            <a:pPr algn="l"/>
            <a:r>
              <a:rPr lang="de-DE" b="0" dirty="0"/>
              <a:t>              III</a:t>
            </a:r>
            <a:r>
              <a:rPr lang="de-DE" sz="2400" b="0" i="0" dirty="0">
                <a:solidFill>
                  <a:schemeClr val="tx1"/>
                </a:solidFill>
                <a:effectLst/>
              </a:rPr>
              <a:t>: </a:t>
            </a:r>
            <a:r>
              <a:rPr lang="de-DE" sz="2400" i="0" u="none" strike="noStrike" baseline="0" dirty="0">
                <a:latin typeface="Calibri" panose="020F0502020204030204" pitchFamily="34" charset="0"/>
              </a:rPr>
              <a:t>Ansätze</a:t>
            </a:r>
            <a:r>
              <a:rPr lang="de-DE" sz="2400" i="0" dirty="0">
                <a:solidFill>
                  <a:schemeClr val="tx1"/>
                </a:solidFill>
                <a:effectLst/>
              </a:rPr>
              <a:t> Beispiel (gegen ai2</a:t>
            </a:r>
            <a:r>
              <a:rPr lang="en-US" sz="2400" i="0" dirty="0">
                <a:solidFill>
                  <a:schemeClr val="tx1"/>
                </a:solidFill>
                <a:effectLst/>
              </a:rPr>
              <a:t>_stage7</a:t>
            </a:r>
            <a:r>
              <a:rPr lang="de-DE" sz="2400" i="0" dirty="0">
                <a:solidFill>
                  <a:schemeClr val="tx1"/>
                </a:solidFill>
                <a:effectLst/>
              </a:rPr>
              <a:t>) </a:t>
            </a:r>
            <a:r>
              <a:rPr lang="de-DE" i="0" u="none" strike="noStrike" baseline="0" dirty="0">
                <a:latin typeface="Calibri" panose="020F0502020204030204" pitchFamily="34" charset="0"/>
              </a:rPr>
              <a:t>und Ergebnisse</a:t>
            </a:r>
            <a:br>
              <a:rPr lang="de-DE" sz="2400" b="0" i="0" dirty="0">
                <a:solidFill>
                  <a:schemeClr val="tx1"/>
                </a:solidFill>
                <a:effectLst/>
              </a:rPr>
            </a:br>
            <a:br>
              <a:rPr lang="de-DE" sz="2400" b="0" i="0" dirty="0">
                <a:solidFill>
                  <a:schemeClr val="tx1"/>
                </a:solidFill>
                <a:effectLst/>
              </a:rPr>
            </a:br>
            <a:endParaRPr lang="de-DE" dirty="0"/>
          </a:p>
        </p:txBody>
      </p:sp>
      <p:pic>
        <p:nvPicPr>
          <p:cNvPr id="10" name="Picture 9" descr="A screenshot of a computer program&#10;&#10;Description automatically generated">
            <a:extLst>
              <a:ext uri="{FF2B5EF4-FFF2-40B4-BE49-F238E27FC236}">
                <a16:creationId xmlns:a16="http://schemas.microsoft.com/office/drawing/2014/main" id="{FAF54AAE-8E4F-50FD-F22E-63792772F136}"/>
              </a:ext>
            </a:extLst>
          </p:cNvPr>
          <p:cNvPicPr>
            <a:picLocks noChangeAspect="1"/>
          </p:cNvPicPr>
          <p:nvPr/>
        </p:nvPicPr>
        <p:blipFill rotWithShape="1">
          <a:blip r:embed="rId2"/>
          <a:srcRect r="3473" b="2670"/>
          <a:stretch/>
        </p:blipFill>
        <p:spPr>
          <a:xfrm>
            <a:off x="465513" y="1583297"/>
            <a:ext cx="4181301" cy="44904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descr="Ansätze Beispiel (gegen ai2_stage7) und Ergebnisse&#10;">
            <a:extLst>
              <a:ext uri="{FF2B5EF4-FFF2-40B4-BE49-F238E27FC236}">
                <a16:creationId xmlns:a16="http://schemas.microsoft.com/office/drawing/2014/main" id="{D3AEF6A5-12FB-3C3D-3041-92289606B40B}"/>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253645" y="2044931"/>
            <a:ext cx="2934392" cy="3125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A1CCCB73-404C-A86D-157E-69FE762221C6}"/>
              </a:ext>
            </a:extLst>
          </p:cNvPr>
          <p:cNvSpPr txBox="1"/>
          <p:nvPr/>
        </p:nvSpPr>
        <p:spPr bwMode="gray">
          <a:xfrm>
            <a:off x="1721613" y="1333153"/>
            <a:ext cx="1119559" cy="288000"/>
          </a:xfrm>
          <a:prstGeom prst="rect">
            <a:avLst/>
          </a:prstGeom>
          <a:noFill/>
        </p:spPr>
        <p:txBody>
          <a:bodyPr wrap="none" lIns="0" tIns="0" rIns="0" bIns="0" rtlCol="0">
            <a:noAutofit/>
          </a:bodyPr>
          <a:lstStyle/>
          <a:p>
            <a:pPr marL="285750" indent="-285750" algn="l">
              <a:lnSpc>
                <a:spcPct val="90000"/>
              </a:lnSpc>
              <a:spcAft>
                <a:spcPts val="1000"/>
              </a:spcAft>
              <a:buClr>
                <a:schemeClr val="accent1"/>
              </a:buClr>
              <a:buFont typeface="Arial" panose="020B0604020202020204" pitchFamily="34" charset="0"/>
              <a:buChar char="•"/>
            </a:pPr>
            <a:r>
              <a:rPr lang="en-US" b="1" dirty="0"/>
              <a:t>Test 1</a:t>
            </a:r>
            <a:endParaRPr lang="de-DE" b="1" dirty="0"/>
          </a:p>
        </p:txBody>
      </p:sp>
    </p:spTree>
    <p:extLst>
      <p:ext uri="{BB962C8B-B14F-4D97-AF65-F5344CB8AC3E}">
        <p14:creationId xmlns:p14="http://schemas.microsoft.com/office/powerpoint/2010/main" val="22862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AF6229-1AF4-FEBF-DA96-E649C64FA748}"/>
              </a:ext>
            </a:extLst>
          </p:cNvPr>
          <p:cNvSpPr>
            <a:spLocks noGrp="1"/>
          </p:cNvSpPr>
          <p:nvPr>
            <p:ph type="dt" sz="half" idx="14"/>
          </p:nvPr>
        </p:nvSpPr>
        <p:spPr/>
        <p:txBody>
          <a:bodyPr/>
          <a:lstStyle/>
          <a:p>
            <a:fld id="{ECBCF631-3764-4165-B107-07835121AD4A}" type="datetime4">
              <a:rPr lang="de-DE" noProof="0" smtClean="0"/>
              <a:t>18. Januar 2024</a:t>
            </a:fld>
            <a:endParaRPr lang="de-DE" noProof="0" dirty="0"/>
          </a:p>
        </p:txBody>
      </p:sp>
      <p:sp>
        <p:nvSpPr>
          <p:cNvPr id="4" name="Footer Placeholder 3">
            <a:extLst>
              <a:ext uri="{FF2B5EF4-FFF2-40B4-BE49-F238E27FC236}">
                <a16:creationId xmlns:a16="http://schemas.microsoft.com/office/drawing/2014/main" id="{10438452-2C53-3ADB-8EB8-A4EF0B0B59EE}"/>
              </a:ext>
            </a:extLst>
          </p:cNvPr>
          <p:cNvSpPr>
            <a:spLocks noGrp="1"/>
          </p:cNvSpPr>
          <p:nvPr>
            <p:ph type="ftr" sz="quarter" idx="15"/>
          </p:nvPr>
        </p:nvSpPr>
        <p:spPr/>
        <p:txBody>
          <a:bodyPr/>
          <a:lstStyle/>
          <a:p>
            <a:r>
              <a:rPr lang="de-DE" noProof="0" dirty="0"/>
              <a:t>Deutsch C1.2: KI-Planer für Vier Gewinnt | Valdo  Djatsa</a:t>
            </a:r>
          </a:p>
        </p:txBody>
      </p:sp>
      <p:sp>
        <p:nvSpPr>
          <p:cNvPr id="5" name="Slide Number Placeholder 4">
            <a:extLst>
              <a:ext uri="{FF2B5EF4-FFF2-40B4-BE49-F238E27FC236}">
                <a16:creationId xmlns:a16="http://schemas.microsoft.com/office/drawing/2014/main" id="{D86875FE-A556-2943-C00E-75D3C59EFF98}"/>
              </a:ext>
            </a:extLst>
          </p:cNvPr>
          <p:cNvSpPr>
            <a:spLocks noGrp="1"/>
          </p:cNvSpPr>
          <p:nvPr>
            <p:ph type="sldNum" sz="quarter" idx="16"/>
          </p:nvPr>
        </p:nvSpPr>
        <p:spPr/>
        <p:txBody>
          <a:bodyPr/>
          <a:lstStyle/>
          <a:p>
            <a:fld id="{02CEFE82-39F2-4F47-8A0C-D5AB3496FA5C}" type="slidenum">
              <a:rPr lang="de-DE" noProof="0" smtClean="0"/>
              <a:pPr/>
              <a:t>6</a:t>
            </a:fld>
            <a:endParaRPr lang="de-DE" noProof="0" dirty="0"/>
          </a:p>
        </p:txBody>
      </p:sp>
      <p:pic>
        <p:nvPicPr>
          <p:cNvPr id="14" name="Picture 13" descr="A screen shot of a computer program">
            <a:extLst>
              <a:ext uri="{FF2B5EF4-FFF2-40B4-BE49-F238E27FC236}">
                <a16:creationId xmlns:a16="http://schemas.microsoft.com/office/drawing/2014/main" id="{1A532FFB-6299-B864-01A3-CB55B8A20792}"/>
              </a:ext>
            </a:extLst>
          </p:cNvPr>
          <p:cNvPicPr>
            <a:picLocks noChangeAspect="1"/>
          </p:cNvPicPr>
          <p:nvPr/>
        </p:nvPicPr>
        <p:blipFill>
          <a:blip r:embed="rId2"/>
          <a:stretch>
            <a:fillRect/>
          </a:stretch>
        </p:blipFill>
        <p:spPr>
          <a:xfrm>
            <a:off x="788376" y="1255554"/>
            <a:ext cx="4156363" cy="5054358"/>
          </a:xfrm>
          <a:prstGeom prst="rect">
            <a:avLst/>
          </a:prstGeom>
          <a:ln>
            <a:noFill/>
          </a:ln>
          <a:effectLst>
            <a:outerShdw blurRad="292100" dist="139700" dir="2700000" algn="tl" rotWithShape="0">
              <a:srgbClr val="333333">
                <a:alpha val="65000"/>
              </a:srgbClr>
            </a:outerShdw>
          </a:effectLst>
        </p:spPr>
      </p:pic>
      <p:pic>
        <p:nvPicPr>
          <p:cNvPr id="21" name="Picture 20" descr="Ansätze Beispiel (gegen ai2_stage7) und Ergebnisse&#10;">
            <a:extLst>
              <a:ext uri="{FF2B5EF4-FFF2-40B4-BE49-F238E27FC236}">
                <a16:creationId xmlns:a16="http://schemas.microsoft.com/office/drawing/2014/main" id="{7B09CED3-16BA-E561-0435-295E15E1762D}"/>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544589" y="1722661"/>
            <a:ext cx="2811035" cy="283004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5" name="TextBox 24">
            <a:extLst>
              <a:ext uri="{FF2B5EF4-FFF2-40B4-BE49-F238E27FC236}">
                <a16:creationId xmlns:a16="http://schemas.microsoft.com/office/drawing/2014/main" id="{372ED879-455A-5CF5-C5F4-F1467EAD5843}"/>
              </a:ext>
            </a:extLst>
          </p:cNvPr>
          <p:cNvSpPr txBox="1"/>
          <p:nvPr/>
        </p:nvSpPr>
        <p:spPr bwMode="gray">
          <a:xfrm>
            <a:off x="2217031" y="928403"/>
            <a:ext cx="1119559" cy="288000"/>
          </a:xfrm>
          <a:prstGeom prst="rect">
            <a:avLst/>
          </a:prstGeom>
          <a:noFill/>
        </p:spPr>
        <p:txBody>
          <a:bodyPr wrap="none" lIns="0" tIns="0" rIns="0" bIns="0" rtlCol="0">
            <a:noAutofit/>
          </a:bodyPr>
          <a:lstStyle/>
          <a:p>
            <a:pPr marL="285750" indent="-285750" algn="l">
              <a:lnSpc>
                <a:spcPct val="90000"/>
              </a:lnSpc>
              <a:spcAft>
                <a:spcPts val="1000"/>
              </a:spcAft>
              <a:buClr>
                <a:schemeClr val="accent1"/>
              </a:buClr>
              <a:buFont typeface="Arial" panose="020B0604020202020204" pitchFamily="34" charset="0"/>
              <a:buChar char="•"/>
            </a:pPr>
            <a:r>
              <a:rPr lang="en-US" b="1" dirty="0"/>
              <a:t>Test 2</a:t>
            </a:r>
            <a:endParaRPr lang="de-DE" b="1" dirty="0"/>
          </a:p>
        </p:txBody>
      </p:sp>
    </p:spTree>
    <p:extLst>
      <p:ext uri="{BB962C8B-B14F-4D97-AF65-F5344CB8AC3E}">
        <p14:creationId xmlns:p14="http://schemas.microsoft.com/office/powerpoint/2010/main" val="352970069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3EE4C7-E380-6A6D-291E-15EF56A62F21}"/>
              </a:ext>
            </a:extLst>
          </p:cNvPr>
          <p:cNvSpPr>
            <a:spLocks noGrp="1"/>
          </p:cNvSpPr>
          <p:nvPr>
            <p:ph type="dt" sz="half" idx="14"/>
          </p:nvPr>
        </p:nvSpPr>
        <p:spPr/>
        <p:txBody>
          <a:bodyPr/>
          <a:lstStyle/>
          <a:p>
            <a:fld id="{ECBCF631-3764-4165-B107-07835121AD4A}" type="datetime4">
              <a:rPr lang="de-DE" noProof="0" smtClean="0"/>
              <a:t>18. Januar 2024</a:t>
            </a:fld>
            <a:endParaRPr lang="de-DE" noProof="0" dirty="0"/>
          </a:p>
        </p:txBody>
      </p:sp>
      <p:sp>
        <p:nvSpPr>
          <p:cNvPr id="4" name="Footer Placeholder 3">
            <a:extLst>
              <a:ext uri="{FF2B5EF4-FFF2-40B4-BE49-F238E27FC236}">
                <a16:creationId xmlns:a16="http://schemas.microsoft.com/office/drawing/2014/main" id="{BD81FD85-FD3F-7DA1-D307-959DDFA0B412}"/>
              </a:ext>
            </a:extLst>
          </p:cNvPr>
          <p:cNvSpPr>
            <a:spLocks noGrp="1"/>
          </p:cNvSpPr>
          <p:nvPr>
            <p:ph type="ftr" sz="quarter" idx="15"/>
          </p:nvPr>
        </p:nvSpPr>
        <p:spPr/>
        <p:txBody>
          <a:bodyPr/>
          <a:lstStyle/>
          <a:p>
            <a:r>
              <a:rPr lang="de-DE" noProof="0" dirty="0"/>
              <a:t>Deutsch C1.2: KI-Planer für Vier Gewinnt | Valdo  Djatsa</a:t>
            </a:r>
          </a:p>
        </p:txBody>
      </p:sp>
      <p:sp>
        <p:nvSpPr>
          <p:cNvPr id="5" name="Slide Number Placeholder 4">
            <a:extLst>
              <a:ext uri="{FF2B5EF4-FFF2-40B4-BE49-F238E27FC236}">
                <a16:creationId xmlns:a16="http://schemas.microsoft.com/office/drawing/2014/main" id="{3AD734E4-E421-8CD2-0246-197CC65BA50E}"/>
              </a:ext>
            </a:extLst>
          </p:cNvPr>
          <p:cNvSpPr>
            <a:spLocks noGrp="1"/>
          </p:cNvSpPr>
          <p:nvPr>
            <p:ph type="sldNum" sz="quarter" idx="16"/>
          </p:nvPr>
        </p:nvSpPr>
        <p:spPr/>
        <p:txBody>
          <a:bodyPr/>
          <a:lstStyle/>
          <a:p>
            <a:fld id="{02CEFE82-39F2-4F47-8A0C-D5AB3496FA5C}" type="slidenum">
              <a:rPr lang="de-DE" noProof="0" smtClean="0"/>
              <a:pPr/>
              <a:t>7</a:t>
            </a:fld>
            <a:endParaRPr lang="de-DE" noProof="0" dirty="0"/>
          </a:p>
        </p:txBody>
      </p:sp>
      <p:pic>
        <p:nvPicPr>
          <p:cNvPr id="16" name="Picture 15" descr="Ansätze Beispiel (gegen ai2_stage7) und Ergebnisse">
            <a:extLst>
              <a:ext uri="{FF2B5EF4-FFF2-40B4-BE49-F238E27FC236}">
                <a16:creationId xmlns:a16="http://schemas.microsoft.com/office/drawing/2014/main" id="{36FCD488-FE82-9F15-2579-12781B7A956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390937" y="1080613"/>
            <a:ext cx="4430199" cy="5165066"/>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BF5410EF-E37B-B539-3205-3037383D4F8F}"/>
              </a:ext>
            </a:extLst>
          </p:cNvPr>
          <p:cNvPicPr>
            <a:picLocks noChangeAspect="1"/>
          </p:cNvPicPr>
          <p:nvPr/>
        </p:nvPicPr>
        <p:blipFill>
          <a:blip r:embed="rId3"/>
          <a:stretch>
            <a:fillRect/>
          </a:stretch>
        </p:blipFill>
        <p:spPr>
          <a:xfrm>
            <a:off x="6210821" y="1297973"/>
            <a:ext cx="2257594" cy="2531226"/>
          </a:xfrm>
          <a:prstGeom prst="rect">
            <a:avLst/>
          </a:prstGeom>
        </p:spPr>
      </p:pic>
      <p:sp>
        <p:nvSpPr>
          <p:cNvPr id="26" name="TextBox 25">
            <a:extLst>
              <a:ext uri="{FF2B5EF4-FFF2-40B4-BE49-F238E27FC236}">
                <a16:creationId xmlns:a16="http://schemas.microsoft.com/office/drawing/2014/main" id="{9B91BFE4-7C8A-7F5C-E48C-EFB444F16109}"/>
              </a:ext>
            </a:extLst>
          </p:cNvPr>
          <p:cNvSpPr txBox="1"/>
          <p:nvPr/>
        </p:nvSpPr>
        <p:spPr bwMode="gray">
          <a:xfrm>
            <a:off x="2588078" y="792613"/>
            <a:ext cx="1119559" cy="288000"/>
          </a:xfrm>
          <a:prstGeom prst="rect">
            <a:avLst/>
          </a:prstGeom>
          <a:noFill/>
        </p:spPr>
        <p:txBody>
          <a:bodyPr wrap="none" lIns="0" tIns="0" rIns="0" bIns="0" rtlCol="0">
            <a:noAutofit/>
          </a:bodyPr>
          <a:lstStyle/>
          <a:p>
            <a:pPr marL="285750" indent="-285750" algn="l">
              <a:lnSpc>
                <a:spcPct val="90000"/>
              </a:lnSpc>
              <a:spcAft>
                <a:spcPts val="1000"/>
              </a:spcAft>
              <a:buClr>
                <a:schemeClr val="accent1"/>
              </a:buClr>
              <a:buFont typeface="Arial" panose="020B0604020202020204" pitchFamily="34" charset="0"/>
              <a:buChar char="•"/>
            </a:pPr>
            <a:r>
              <a:rPr lang="en-US" b="1" dirty="0"/>
              <a:t>End AI 1 </a:t>
            </a:r>
            <a:endParaRPr lang="de-DE" b="1" dirty="0"/>
          </a:p>
        </p:txBody>
      </p:sp>
      <p:pic>
        <p:nvPicPr>
          <p:cNvPr id="9" name="Picture 8" descr="A robot with a white hand">
            <a:extLst>
              <a:ext uri="{FF2B5EF4-FFF2-40B4-BE49-F238E27FC236}">
                <a16:creationId xmlns:a16="http://schemas.microsoft.com/office/drawing/2014/main" id="{79261762-2F1E-78B5-BC66-E39AD5D7C71D}"/>
              </a:ext>
            </a:extLst>
          </p:cNvPr>
          <p:cNvPicPr>
            <a:picLocks noChangeAspect="1"/>
          </p:cNvPicPr>
          <p:nvPr/>
        </p:nvPicPr>
        <p:blipFill>
          <a:blip r:embed="rId4"/>
          <a:stretch>
            <a:fillRect/>
          </a:stretch>
        </p:blipFill>
        <p:spPr>
          <a:xfrm>
            <a:off x="6210820" y="4158197"/>
            <a:ext cx="2295271" cy="2087482"/>
          </a:xfrm>
          <a:prstGeom prst="rect">
            <a:avLst/>
          </a:prstGeom>
        </p:spPr>
      </p:pic>
    </p:spTree>
    <p:extLst>
      <p:ext uri="{BB962C8B-B14F-4D97-AF65-F5344CB8AC3E}">
        <p14:creationId xmlns:p14="http://schemas.microsoft.com/office/powerpoint/2010/main" val="10797726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22FAF6B-1D1C-62A5-98E4-DBEC5B8646D9}"/>
              </a:ext>
            </a:extLst>
          </p:cNvPr>
          <p:cNvSpPr>
            <a:spLocks noGrp="1"/>
          </p:cNvSpPr>
          <p:nvPr>
            <p:ph type="dt" sz="half" idx="14"/>
          </p:nvPr>
        </p:nvSpPr>
        <p:spPr/>
        <p:txBody>
          <a:bodyPr/>
          <a:lstStyle/>
          <a:p>
            <a:fld id="{ECBCF631-3764-4165-B107-07835121AD4A}" type="datetime4">
              <a:rPr lang="de-DE" noProof="0" smtClean="0"/>
              <a:t>18. Januar 2024</a:t>
            </a:fld>
            <a:endParaRPr lang="de-DE" noProof="0" dirty="0"/>
          </a:p>
        </p:txBody>
      </p:sp>
      <p:sp>
        <p:nvSpPr>
          <p:cNvPr id="4" name="Footer Placeholder 3">
            <a:extLst>
              <a:ext uri="{FF2B5EF4-FFF2-40B4-BE49-F238E27FC236}">
                <a16:creationId xmlns:a16="http://schemas.microsoft.com/office/drawing/2014/main" id="{38F0837A-D442-C031-2C5A-6F26017289C7}"/>
              </a:ext>
            </a:extLst>
          </p:cNvPr>
          <p:cNvSpPr>
            <a:spLocks noGrp="1"/>
          </p:cNvSpPr>
          <p:nvPr>
            <p:ph type="ftr" sz="quarter" idx="15"/>
          </p:nvPr>
        </p:nvSpPr>
        <p:spPr/>
        <p:txBody>
          <a:bodyPr/>
          <a:lstStyle/>
          <a:p>
            <a:r>
              <a:rPr lang="de-DE" noProof="0" dirty="0"/>
              <a:t>Deutsch C1.2: KI-Planer für Vier Gewinnt | Valdo  Djatsa</a:t>
            </a:r>
          </a:p>
        </p:txBody>
      </p:sp>
      <p:sp>
        <p:nvSpPr>
          <p:cNvPr id="5" name="Slide Number Placeholder 4">
            <a:extLst>
              <a:ext uri="{FF2B5EF4-FFF2-40B4-BE49-F238E27FC236}">
                <a16:creationId xmlns:a16="http://schemas.microsoft.com/office/drawing/2014/main" id="{C5164464-52BD-3DBC-000F-E0FADA5BA9CC}"/>
              </a:ext>
            </a:extLst>
          </p:cNvPr>
          <p:cNvSpPr>
            <a:spLocks noGrp="1"/>
          </p:cNvSpPr>
          <p:nvPr>
            <p:ph type="sldNum" sz="quarter" idx="16"/>
          </p:nvPr>
        </p:nvSpPr>
        <p:spPr/>
        <p:txBody>
          <a:bodyPr/>
          <a:lstStyle/>
          <a:p>
            <a:fld id="{02CEFE82-39F2-4F47-8A0C-D5AB3496FA5C}" type="slidenum">
              <a:rPr lang="de-DE" noProof="0" smtClean="0"/>
              <a:pPr/>
              <a:t>8</a:t>
            </a:fld>
            <a:endParaRPr lang="de-DE" noProof="0" dirty="0"/>
          </a:p>
        </p:txBody>
      </p:sp>
      <p:sp>
        <p:nvSpPr>
          <p:cNvPr id="7" name="Title 6">
            <a:extLst>
              <a:ext uri="{FF2B5EF4-FFF2-40B4-BE49-F238E27FC236}">
                <a16:creationId xmlns:a16="http://schemas.microsoft.com/office/drawing/2014/main" id="{89B472D6-3D05-8475-B84C-13A4294657CE}"/>
              </a:ext>
            </a:extLst>
          </p:cNvPr>
          <p:cNvSpPr>
            <a:spLocks noGrp="1"/>
          </p:cNvSpPr>
          <p:nvPr>
            <p:ph type="title"/>
          </p:nvPr>
        </p:nvSpPr>
        <p:spPr>
          <a:xfrm>
            <a:off x="2486893" y="840155"/>
            <a:ext cx="4779321" cy="360000"/>
          </a:xfrm>
        </p:spPr>
        <p:txBody>
          <a:bodyPr/>
          <a:lstStyle/>
          <a:p>
            <a:r>
              <a:rPr lang="en-US" dirty="0"/>
              <a:t>Test Gegen andere  KI</a:t>
            </a:r>
            <a:endParaRPr lang="de-DE" dirty="0"/>
          </a:p>
        </p:txBody>
      </p:sp>
      <p:pic>
        <p:nvPicPr>
          <p:cNvPr id="18" name="Picture 17" descr="A screenshot of a computer&#10;&#10;Description automatically generated">
            <a:extLst>
              <a:ext uri="{FF2B5EF4-FFF2-40B4-BE49-F238E27FC236}">
                <a16:creationId xmlns:a16="http://schemas.microsoft.com/office/drawing/2014/main" id="{91B53A26-72AA-5000-C894-AAA3A7421ECB}"/>
              </a:ext>
            </a:extLst>
          </p:cNvPr>
          <p:cNvPicPr>
            <a:picLocks noChangeAspect="1"/>
          </p:cNvPicPr>
          <p:nvPr/>
        </p:nvPicPr>
        <p:blipFill>
          <a:blip r:embed="rId2"/>
          <a:stretch>
            <a:fillRect/>
          </a:stretch>
        </p:blipFill>
        <p:spPr>
          <a:xfrm>
            <a:off x="1110343" y="1441355"/>
            <a:ext cx="6418366" cy="4884263"/>
          </a:xfrm>
          <a:prstGeom prst="rect">
            <a:avLst/>
          </a:prstGeom>
        </p:spPr>
      </p:pic>
      <mc:AlternateContent xmlns:mc="http://schemas.openxmlformats.org/markup-compatibility/2006">
        <mc:Choice xmlns:p14="http://schemas.microsoft.com/office/powerpoint/2010/main" Requires="p14">
          <p:contentPart p14:bwMode="auto" r:id="rId3">
            <p14:nvContentPartPr>
              <p14:cNvPr id="20" name="Ink 19">
                <a:extLst>
                  <a:ext uri="{FF2B5EF4-FFF2-40B4-BE49-F238E27FC236}">
                    <a16:creationId xmlns:a16="http://schemas.microsoft.com/office/drawing/2014/main" id="{55AD1E20-E837-DEAC-464B-836D44672476}"/>
                  </a:ext>
                </a:extLst>
              </p14:cNvPr>
              <p14:cNvContentPartPr/>
              <p14:nvPr/>
            </p14:nvContentPartPr>
            <p14:xfrm>
              <a:off x="4179896" y="1608287"/>
              <a:ext cx="57960" cy="570960"/>
            </p14:xfrm>
          </p:contentPart>
        </mc:Choice>
        <mc:Fallback>
          <p:pic>
            <p:nvPicPr>
              <p:cNvPr id="20" name="Ink 19">
                <a:extLst>
                  <a:ext uri="{FF2B5EF4-FFF2-40B4-BE49-F238E27FC236}">
                    <a16:creationId xmlns:a16="http://schemas.microsoft.com/office/drawing/2014/main" id="{55AD1E20-E837-DEAC-464B-836D44672476}"/>
                  </a:ext>
                </a:extLst>
              </p:cNvPr>
              <p:cNvPicPr/>
              <p:nvPr/>
            </p:nvPicPr>
            <p:blipFill>
              <a:blip r:embed="rId4"/>
              <a:stretch>
                <a:fillRect/>
              </a:stretch>
            </p:blipFill>
            <p:spPr>
              <a:xfrm>
                <a:off x="4144256" y="1536647"/>
                <a:ext cx="129600" cy="714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1" name="Ink 20">
                <a:extLst>
                  <a:ext uri="{FF2B5EF4-FFF2-40B4-BE49-F238E27FC236}">
                    <a16:creationId xmlns:a16="http://schemas.microsoft.com/office/drawing/2014/main" id="{D1BD94FD-418A-8C73-8909-43E7E3681986}"/>
                  </a:ext>
                </a:extLst>
              </p14:cNvPr>
              <p14:cNvContentPartPr/>
              <p14:nvPr/>
            </p14:nvContentPartPr>
            <p14:xfrm>
              <a:off x="4212656" y="1763447"/>
              <a:ext cx="360" cy="360"/>
            </p14:xfrm>
          </p:contentPart>
        </mc:Choice>
        <mc:Fallback>
          <p:pic>
            <p:nvPicPr>
              <p:cNvPr id="21" name="Ink 20">
                <a:extLst>
                  <a:ext uri="{FF2B5EF4-FFF2-40B4-BE49-F238E27FC236}">
                    <a16:creationId xmlns:a16="http://schemas.microsoft.com/office/drawing/2014/main" id="{D1BD94FD-418A-8C73-8909-43E7E3681986}"/>
                  </a:ext>
                </a:extLst>
              </p:cNvPr>
              <p:cNvPicPr/>
              <p:nvPr/>
            </p:nvPicPr>
            <p:blipFill>
              <a:blip r:embed="rId6"/>
              <a:stretch>
                <a:fillRect/>
              </a:stretch>
            </p:blipFill>
            <p:spPr>
              <a:xfrm>
                <a:off x="4176656" y="1691447"/>
                <a:ext cx="720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Ink 21">
                <a:extLst>
                  <a:ext uri="{FF2B5EF4-FFF2-40B4-BE49-F238E27FC236}">
                    <a16:creationId xmlns:a16="http://schemas.microsoft.com/office/drawing/2014/main" id="{C38FEEE2-C01D-360A-ADE3-FF911BA0E7A0}"/>
                  </a:ext>
                </a:extLst>
              </p14:cNvPr>
              <p14:cNvContentPartPr/>
              <p14:nvPr/>
            </p14:nvContentPartPr>
            <p14:xfrm>
              <a:off x="4187816" y="1730687"/>
              <a:ext cx="50400" cy="460440"/>
            </p14:xfrm>
          </p:contentPart>
        </mc:Choice>
        <mc:Fallback>
          <p:pic>
            <p:nvPicPr>
              <p:cNvPr id="22" name="Ink 21">
                <a:extLst>
                  <a:ext uri="{FF2B5EF4-FFF2-40B4-BE49-F238E27FC236}">
                    <a16:creationId xmlns:a16="http://schemas.microsoft.com/office/drawing/2014/main" id="{C38FEEE2-C01D-360A-ADE3-FF911BA0E7A0}"/>
                  </a:ext>
                </a:extLst>
              </p:cNvPr>
              <p:cNvPicPr/>
              <p:nvPr/>
            </p:nvPicPr>
            <p:blipFill>
              <a:blip r:embed="rId8"/>
              <a:stretch>
                <a:fillRect/>
              </a:stretch>
            </p:blipFill>
            <p:spPr>
              <a:xfrm>
                <a:off x="4151816" y="1658687"/>
                <a:ext cx="122040" cy="604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Ink 22">
                <a:extLst>
                  <a:ext uri="{FF2B5EF4-FFF2-40B4-BE49-F238E27FC236}">
                    <a16:creationId xmlns:a16="http://schemas.microsoft.com/office/drawing/2014/main" id="{7B0A7903-763F-A4D8-3F40-9EAC3218E912}"/>
                  </a:ext>
                </a:extLst>
              </p14:cNvPr>
              <p14:cNvContentPartPr/>
              <p14:nvPr/>
            </p14:nvContentPartPr>
            <p14:xfrm>
              <a:off x="4253696" y="1632407"/>
              <a:ext cx="25200" cy="555120"/>
            </p14:xfrm>
          </p:contentPart>
        </mc:Choice>
        <mc:Fallback>
          <p:pic>
            <p:nvPicPr>
              <p:cNvPr id="23" name="Ink 22">
                <a:extLst>
                  <a:ext uri="{FF2B5EF4-FFF2-40B4-BE49-F238E27FC236}">
                    <a16:creationId xmlns:a16="http://schemas.microsoft.com/office/drawing/2014/main" id="{7B0A7903-763F-A4D8-3F40-9EAC3218E912}"/>
                  </a:ext>
                </a:extLst>
              </p:cNvPr>
              <p:cNvPicPr/>
              <p:nvPr/>
            </p:nvPicPr>
            <p:blipFill>
              <a:blip r:embed="rId10"/>
              <a:stretch>
                <a:fillRect/>
              </a:stretch>
            </p:blipFill>
            <p:spPr>
              <a:xfrm>
                <a:off x="4217696" y="1560767"/>
                <a:ext cx="96840" cy="698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04F78665-39AC-6D44-DCB9-20323C8E74F5}"/>
                  </a:ext>
                </a:extLst>
              </p14:cNvPr>
              <p14:cNvContentPartPr/>
              <p14:nvPr/>
            </p14:nvContentPartPr>
            <p14:xfrm>
              <a:off x="4188176" y="1918247"/>
              <a:ext cx="360" cy="310320"/>
            </p14:xfrm>
          </p:contentPart>
        </mc:Choice>
        <mc:Fallback>
          <p:pic>
            <p:nvPicPr>
              <p:cNvPr id="24" name="Ink 23">
                <a:extLst>
                  <a:ext uri="{FF2B5EF4-FFF2-40B4-BE49-F238E27FC236}">
                    <a16:creationId xmlns:a16="http://schemas.microsoft.com/office/drawing/2014/main" id="{04F78665-39AC-6D44-DCB9-20323C8E74F5}"/>
                  </a:ext>
                </a:extLst>
              </p:cNvPr>
              <p:cNvPicPr/>
              <p:nvPr/>
            </p:nvPicPr>
            <p:blipFill>
              <a:blip r:embed="rId12"/>
              <a:stretch>
                <a:fillRect/>
              </a:stretch>
            </p:blipFill>
            <p:spPr>
              <a:xfrm>
                <a:off x="4152176" y="1846607"/>
                <a:ext cx="7200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00181A1E-6645-6439-EED7-79B78794674E}"/>
                  </a:ext>
                </a:extLst>
              </p14:cNvPr>
              <p14:cNvContentPartPr/>
              <p14:nvPr/>
            </p14:nvContentPartPr>
            <p14:xfrm>
              <a:off x="2004416" y="2907167"/>
              <a:ext cx="1279440" cy="28800"/>
            </p14:xfrm>
          </p:contentPart>
        </mc:Choice>
        <mc:Fallback>
          <p:pic>
            <p:nvPicPr>
              <p:cNvPr id="27" name="Ink 26">
                <a:extLst>
                  <a:ext uri="{FF2B5EF4-FFF2-40B4-BE49-F238E27FC236}">
                    <a16:creationId xmlns:a16="http://schemas.microsoft.com/office/drawing/2014/main" id="{00181A1E-6645-6439-EED7-79B78794674E}"/>
                  </a:ext>
                </a:extLst>
              </p:cNvPr>
              <p:cNvPicPr/>
              <p:nvPr/>
            </p:nvPicPr>
            <p:blipFill>
              <a:blip r:embed="rId14"/>
              <a:stretch>
                <a:fillRect/>
              </a:stretch>
            </p:blipFill>
            <p:spPr>
              <a:xfrm>
                <a:off x="1968416" y="2835167"/>
                <a:ext cx="1351080" cy="172440"/>
              </a:xfrm>
              <a:prstGeom prst="rect">
                <a:avLst/>
              </a:prstGeom>
            </p:spPr>
          </p:pic>
        </mc:Fallback>
      </mc:AlternateContent>
    </p:spTree>
    <p:extLst>
      <p:ext uri="{BB962C8B-B14F-4D97-AF65-F5344CB8AC3E}">
        <p14:creationId xmlns:p14="http://schemas.microsoft.com/office/powerpoint/2010/main" val="224332677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56F4288-4C49-CBF5-10BA-A1FA033A35D0}"/>
              </a:ext>
            </a:extLst>
          </p:cNvPr>
          <p:cNvSpPr>
            <a:spLocks noGrp="1"/>
          </p:cNvSpPr>
          <p:nvPr>
            <p:ph type="dt" sz="half" idx="14"/>
          </p:nvPr>
        </p:nvSpPr>
        <p:spPr/>
        <p:txBody>
          <a:bodyPr/>
          <a:lstStyle/>
          <a:p>
            <a:fld id="{ECBCF631-3764-4165-B107-07835121AD4A}" type="datetime4">
              <a:rPr lang="de-DE" noProof="0" smtClean="0"/>
              <a:t>18. Januar 2024</a:t>
            </a:fld>
            <a:endParaRPr lang="de-DE" noProof="0" dirty="0"/>
          </a:p>
        </p:txBody>
      </p:sp>
      <p:sp>
        <p:nvSpPr>
          <p:cNvPr id="4" name="Footer Placeholder 3">
            <a:extLst>
              <a:ext uri="{FF2B5EF4-FFF2-40B4-BE49-F238E27FC236}">
                <a16:creationId xmlns:a16="http://schemas.microsoft.com/office/drawing/2014/main" id="{771085E2-3E16-8EF4-9408-40721155C1B7}"/>
              </a:ext>
            </a:extLst>
          </p:cNvPr>
          <p:cNvSpPr>
            <a:spLocks noGrp="1"/>
          </p:cNvSpPr>
          <p:nvPr>
            <p:ph type="ftr" sz="quarter" idx="15"/>
          </p:nvPr>
        </p:nvSpPr>
        <p:spPr/>
        <p:txBody>
          <a:bodyPr/>
          <a:lstStyle/>
          <a:p>
            <a:r>
              <a:rPr lang="de-DE" noProof="0" dirty="0"/>
              <a:t>Deutsch C1.2: KI-Planer für Vier Gewinnt | Valdo  Djatsa</a:t>
            </a:r>
          </a:p>
        </p:txBody>
      </p:sp>
      <p:sp>
        <p:nvSpPr>
          <p:cNvPr id="5" name="Slide Number Placeholder 4">
            <a:extLst>
              <a:ext uri="{FF2B5EF4-FFF2-40B4-BE49-F238E27FC236}">
                <a16:creationId xmlns:a16="http://schemas.microsoft.com/office/drawing/2014/main" id="{171E3A4A-8368-5F8D-611F-E111B08FA514}"/>
              </a:ext>
            </a:extLst>
          </p:cNvPr>
          <p:cNvSpPr>
            <a:spLocks noGrp="1"/>
          </p:cNvSpPr>
          <p:nvPr>
            <p:ph type="sldNum" sz="quarter" idx="16"/>
          </p:nvPr>
        </p:nvSpPr>
        <p:spPr/>
        <p:txBody>
          <a:bodyPr/>
          <a:lstStyle/>
          <a:p>
            <a:fld id="{02CEFE82-39F2-4F47-8A0C-D5AB3496FA5C}" type="slidenum">
              <a:rPr lang="de-DE" noProof="0" smtClean="0"/>
              <a:pPr/>
              <a:t>9</a:t>
            </a:fld>
            <a:endParaRPr lang="de-DE" noProof="0" dirty="0"/>
          </a:p>
        </p:txBody>
      </p:sp>
      <p:pic>
        <p:nvPicPr>
          <p:cNvPr id="9" name="Picture 8" descr="A screenshot of a computer">
            <a:extLst>
              <a:ext uri="{FF2B5EF4-FFF2-40B4-BE49-F238E27FC236}">
                <a16:creationId xmlns:a16="http://schemas.microsoft.com/office/drawing/2014/main" id="{9E89BE16-C2A1-9FCE-1B7D-8B2AF8651CE5}"/>
              </a:ext>
            </a:extLst>
          </p:cNvPr>
          <p:cNvPicPr>
            <a:picLocks noChangeAspect="1"/>
          </p:cNvPicPr>
          <p:nvPr/>
        </p:nvPicPr>
        <p:blipFill rotWithShape="1">
          <a:blip r:embed="rId2"/>
          <a:srcRect l="2527" b="6851"/>
          <a:stretch/>
        </p:blipFill>
        <p:spPr>
          <a:xfrm>
            <a:off x="298864" y="804382"/>
            <a:ext cx="8063416" cy="5320729"/>
          </a:xfrm>
          <a:prstGeom prst="rect">
            <a:avLst/>
          </a:prstGeom>
        </p:spPr>
      </p:pic>
    </p:spTree>
    <p:extLst>
      <p:ext uri="{BB962C8B-B14F-4D97-AF65-F5344CB8AC3E}">
        <p14:creationId xmlns:p14="http://schemas.microsoft.com/office/powerpoint/2010/main" val="203597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TH">
  <a:themeElements>
    <a:clrScheme name="OTH">
      <a:dk1>
        <a:srgbClr val="000000"/>
      </a:dk1>
      <a:lt1>
        <a:srgbClr val="FFFFFF"/>
      </a:lt1>
      <a:dk2>
        <a:srgbClr val="000000"/>
      </a:dk2>
      <a:lt2>
        <a:srgbClr val="B0A79D"/>
      </a:lt2>
      <a:accent1>
        <a:srgbClr val="F19400"/>
      </a:accent1>
      <a:accent2>
        <a:srgbClr val="7FA8B6"/>
      </a:accent2>
      <a:accent3>
        <a:srgbClr val="A24885"/>
      </a:accent3>
      <a:accent4>
        <a:srgbClr val="78A26E"/>
      </a:accent4>
      <a:accent5>
        <a:srgbClr val="CBC4BE"/>
      </a:accent5>
      <a:accent6>
        <a:srgbClr val="F8BB6B"/>
      </a:accent6>
      <a:hlink>
        <a:srgbClr val="8A8079"/>
      </a:hlink>
      <a:folHlink>
        <a:srgbClr val="F29400"/>
      </a:folHlink>
    </a:clrScheme>
    <a:fontScheme name="OTH">
      <a:majorFont>
        <a:latin typeface="Meta OT"/>
        <a:ea typeface=""/>
        <a:cs typeface=""/>
      </a:majorFont>
      <a:minorFont>
        <a:latin typeface="Meta 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lIns="36000" tIns="36000" rIns="36000" bIns="36000" rtlCol="0" anchor="ctr"/>
      <a:lstStyle>
        <a:defPPr algn="ctr">
          <a:lnSpc>
            <a:spcPct val="90000"/>
          </a:lnSpc>
          <a:spcAft>
            <a:spcPts val="1000"/>
          </a:spcAft>
          <a:defRPr sz="1400" dirty="0" err="1"/>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cap="rnd" cmpd="sng">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85750" indent="-285750" algn="l">
          <a:lnSpc>
            <a:spcPct val="90000"/>
          </a:lnSpc>
          <a:spcAft>
            <a:spcPts val="1000"/>
          </a:spcAft>
          <a:buClr>
            <a:schemeClr val="accent1"/>
          </a:buClr>
          <a:buFont typeface="Arial" panose="020B0604020202020204" pitchFamily="34" charset="0"/>
          <a:buChar char="•"/>
          <a:defRPr dirty="0" err="1" smtClean="0"/>
        </a:defPPr>
      </a:lstStyle>
    </a:txDef>
  </a:objectDefaults>
  <a:extraClrSchemeLst/>
</a:theme>
</file>

<file path=ppt/theme/theme2.xml><?xml version="1.0" encoding="utf-8"?>
<a:theme xmlns:a="http://schemas.openxmlformats.org/drawingml/2006/main" name="Larissa">
  <a:themeElements>
    <a:clrScheme name="OTH">
      <a:dk1>
        <a:srgbClr val="000000"/>
      </a:dk1>
      <a:lt1>
        <a:srgbClr val="FFFFFF"/>
      </a:lt1>
      <a:dk2>
        <a:srgbClr val="000000"/>
      </a:dk2>
      <a:lt2>
        <a:srgbClr val="B0A79D"/>
      </a:lt2>
      <a:accent1>
        <a:srgbClr val="F19400"/>
      </a:accent1>
      <a:accent2>
        <a:srgbClr val="7FA8B6"/>
      </a:accent2>
      <a:accent3>
        <a:srgbClr val="A24885"/>
      </a:accent3>
      <a:accent4>
        <a:srgbClr val="78A26E"/>
      </a:accent4>
      <a:accent5>
        <a:srgbClr val="CBC4BE"/>
      </a:accent5>
      <a:accent6>
        <a:srgbClr val="F8BB6B"/>
      </a:accent6>
      <a:hlink>
        <a:srgbClr val="8A8079"/>
      </a:hlink>
      <a:folHlink>
        <a:srgbClr val="F29400"/>
      </a:folHlink>
    </a:clrScheme>
    <a:fontScheme name="OTH">
      <a:majorFont>
        <a:latin typeface="Meta OT"/>
        <a:ea typeface=""/>
        <a:cs typeface=""/>
      </a:majorFont>
      <a:minorFont>
        <a:latin typeface="Meta O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TH">
      <a:dk1>
        <a:srgbClr val="000000"/>
      </a:dk1>
      <a:lt1>
        <a:srgbClr val="FFFFFF"/>
      </a:lt1>
      <a:dk2>
        <a:srgbClr val="000000"/>
      </a:dk2>
      <a:lt2>
        <a:srgbClr val="B0A79D"/>
      </a:lt2>
      <a:accent1>
        <a:srgbClr val="F19400"/>
      </a:accent1>
      <a:accent2>
        <a:srgbClr val="7FA8B6"/>
      </a:accent2>
      <a:accent3>
        <a:srgbClr val="A24885"/>
      </a:accent3>
      <a:accent4>
        <a:srgbClr val="78A26E"/>
      </a:accent4>
      <a:accent5>
        <a:srgbClr val="CBC4BE"/>
      </a:accent5>
      <a:accent6>
        <a:srgbClr val="F8BB6B"/>
      </a:accent6>
      <a:hlink>
        <a:srgbClr val="8A8079"/>
      </a:hlink>
      <a:folHlink>
        <a:srgbClr val="F29400"/>
      </a:folHlink>
    </a:clrScheme>
    <a:fontScheme name="OTH">
      <a:majorFont>
        <a:latin typeface="Meta OT"/>
        <a:ea typeface=""/>
        <a:cs typeface=""/>
      </a:majorFont>
      <a:minorFont>
        <a:latin typeface="Meta 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FE3F7FBC7EE1F4B851FFD1181A66C86" ma:contentTypeVersion="3" ma:contentTypeDescription="Ein neues Dokument erstellen." ma:contentTypeScope="" ma:versionID="ffa476f8f628a7da17cb9edadcac8fac">
  <xsd:schema xmlns:xsd="http://www.w3.org/2001/XMLSchema" xmlns:xs="http://www.w3.org/2001/XMLSchema" xmlns:p="http://schemas.microsoft.com/office/2006/metadata/properties" xmlns:ns3="68ff9a81-4807-4dc5-bba7-710a335143c4" targetNamespace="http://schemas.microsoft.com/office/2006/metadata/properties" ma:root="true" ma:fieldsID="11b4d3c797489a96d0dd1f32801db326" ns3:_="">
    <xsd:import namespace="68ff9a81-4807-4dc5-bba7-710a335143c4"/>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ff9a81-4807-4dc5-bba7-710a335143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4D0CA4-2147-4BF8-A2E7-C52F90D5E9B7}">
  <ds:schemaRefs>
    <ds:schemaRef ds:uri="http://schemas.microsoft.com/sharepoint/v3/contenttype/forms"/>
  </ds:schemaRefs>
</ds:datastoreItem>
</file>

<file path=customXml/itemProps2.xml><?xml version="1.0" encoding="utf-8"?>
<ds:datastoreItem xmlns:ds="http://schemas.openxmlformats.org/officeDocument/2006/customXml" ds:itemID="{CD8F4936-70BB-4997-97CF-86BB54F0CE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ff9a81-4807-4dc5-bba7-710a335143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D26DFA-F816-44DB-85A3-4CA1AFC7D630}">
  <ds:schemaRefs>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 ds:uri="http://purl.org/dc/elements/1.1/"/>
    <ds:schemaRef ds:uri="http://schemas.microsoft.com/office/infopath/2007/PartnerControls"/>
    <ds:schemaRef ds:uri="68ff9a81-4807-4dc5-bba7-710a335143c4"/>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763</Words>
  <Application>Microsoft Office PowerPoint</Application>
  <PresentationFormat>On-screen Show (4:3)</PresentationFormat>
  <Paragraphs>94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Söhne</vt:lpstr>
      <vt:lpstr>Arial</vt:lpstr>
      <vt:lpstr>__Inter_e66fe9</vt:lpstr>
      <vt:lpstr>Meta OT</vt:lpstr>
      <vt:lpstr>OTH</vt:lpstr>
      <vt:lpstr>Herzlich Willkommen</vt:lpstr>
      <vt:lpstr>                              KI-Planer für Vier Gewinnt</vt:lpstr>
      <vt:lpstr>I : Einführung und Grundlagen Vier Gewinnt </vt:lpstr>
      <vt:lpstr>                II: Die Idee und Funktionsweise des KI-Planers </vt:lpstr>
      <vt:lpstr>              III: Ansätze Beispiel (gegen ai2_stage7) und Ergebnisse  </vt:lpstr>
      <vt:lpstr>PowerPoint Presentation</vt:lpstr>
      <vt:lpstr>PowerPoint Presentation</vt:lpstr>
      <vt:lpstr>Test Gegen andere  KI</vt:lpstr>
      <vt:lpstr>PowerPoint Presentation</vt:lpstr>
      <vt:lpstr>Zusammenfassung </vt:lpstr>
      <vt:lpstr>PowerPoint Presentation</vt:lpstr>
      <vt:lpstr>Vielen Dank! </vt:lpstr>
    </vt:vector>
  </TitlesOfParts>
  <Company>Ostbayerische Technische Hochschule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 Master</dc:title>
  <dc:creator>PresentationLoad</dc:creator>
  <dc:description/>
  <cp:lastModifiedBy>Valdo Rabelais Djatsa Kantsa</cp:lastModifiedBy>
  <cp:revision>1832</cp:revision>
  <dcterms:created xsi:type="dcterms:W3CDTF">2015-11-26T10:37:47Z</dcterms:created>
  <dcterms:modified xsi:type="dcterms:W3CDTF">2024-01-18T19:41:52Z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0x0101009FE3F7FBC7EE1F4B851FFD1181A66C86</vt:lpwstr>
  </property>
</Properties>
</file>